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56" r:id="rId2"/>
    <p:sldId id="291" r:id="rId3"/>
    <p:sldId id="287" r:id="rId4"/>
    <p:sldId id="292" r:id="rId5"/>
    <p:sldId id="293" r:id="rId6"/>
    <p:sldId id="294" r:id="rId7"/>
    <p:sldId id="295" r:id="rId8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213B"/>
    <a:srgbClr val="C127BB"/>
    <a:srgbClr val="00B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F50C19-5EDA-4819-8C63-34F380F0D591}" v="152" dt="2018-10-17T20:16:51.9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24" autoAdjust="0"/>
    <p:restoredTop sz="95256" autoAdjust="0"/>
  </p:normalViewPr>
  <p:slideViewPr>
    <p:cSldViewPr snapToGrid="0" snapToObjects="1">
      <p:cViewPr varScale="1">
        <p:scale>
          <a:sx n="86" d="100"/>
          <a:sy n="86" d="100"/>
        </p:scale>
        <p:origin x="1565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ngpeng Liang" userId="9578196b-bc93-47e6-9031-0602ba597be5" providerId="ADAL" clId="{4CF50C19-5EDA-4819-8C63-34F380F0D591}"/>
    <pc:docChg chg="undo redo custSel addSld delSld modSld sldOrd">
      <pc:chgData name="Xiangpeng Liang" userId="9578196b-bc93-47e6-9031-0602ba597be5" providerId="ADAL" clId="{4CF50C19-5EDA-4819-8C63-34F380F0D591}" dt="2018-10-17T20:18:18.432" v="3825" actId="20577"/>
      <pc:docMkLst>
        <pc:docMk/>
      </pc:docMkLst>
      <pc:sldChg chg="modSp">
        <pc:chgData name="Xiangpeng Liang" userId="9578196b-bc93-47e6-9031-0602ba597be5" providerId="ADAL" clId="{4CF50C19-5EDA-4819-8C63-34F380F0D591}" dt="2018-10-17T18:54:22.517" v="3052" actId="20577"/>
        <pc:sldMkLst>
          <pc:docMk/>
          <pc:sldMk cId="284160371" sldId="256"/>
        </pc:sldMkLst>
        <pc:graphicFrameChg chg="mod modGraphic">
          <ac:chgData name="Xiangpeng Liang" userId="9578196b-bc93-47e6-9031-0602ba597be5" providerId="ADAL" clId="{4CF50C19-5EDA-4819-8C63-34F380F0D591}" dt="2018-10-17T18:54:22.517" v="3052" actId="20577"/>
          <ac:graphicFrameMkLst>
            <pc:docMk/>
            <pc:sldMk cId="284160371" sldId="256"/>
            <ac:graphicFrameMk id="6" creationId="{00000000-0000-0000-0000-000000000000}"/>
          </ac:graphicFrameMkLst>
        </pc:graphicFrameChg>
      </pc:sldChg>
      <pc:sldChg chg="addSp delSp modSp modNotesTx">
        <pc:chgData name="Xiangpeng Liang" userId="9578196b-bc93-47e6-9031-0602ba597be5" providerId="ADAL" clId="{4CF50C19-5EDA-4819-8C63-34F380F0D591}" dt="2018-10-17T19:40:52.482" v="3238" actId="20577"/>
        <pc:sldMkLst>
          <pc:docMk/>
          <pc:sldMk cId="2827466368" sldId="269"/>
        </pc:sldMkLst>
        <pc:spChg chg="mod">
          <ac:chgData name="Xiangpeng Liang" userId="9578196b-bc93-47e6-9031-0602ba597be5" providerId="ADAL" clId="{4CF50C19-5EDA-4819-8C63-34F380F0D591}" dt="2018-10-16T20:43:29.924" v="2"/>
          <ac:spMkLst>
            <pc:docMk/>
            <pc:sldMk cId="2827466368" sldId="269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0" creationId="{68B384F9-DCE9-4DB9-8FBC-596C8C6A7877}"/>
          </ac:spMkLst>
        </pc:spChg>
        <pc:spChg chg="add mod">
          <ac:chgData name="Xiangpeng Liang" userId="9578196b-bc93-47e6-9031-0602ba597be5" providerId="ADAL" clId="{4CF50C19-5EDA-4819-8C63-34F380F0D591}" dt="2018-10-17T14:00:08.035" v="146" actId="1076"/>
          <ac:spMkLst>
            <pc:docMk/>
            <pc:sldMk cId="2827466368" sldId="269"/>
            <ac:spMk id="22" creationId="{70482377-4E96-43C5-AC67-82B31EA17D33}"/>
          </ac:spMkLst>
        </pc:spChg>
        <pc:spChg chg="add mod">
          <ac:chgData name="Xiangpeng Liang" userId="9578196b-bc93-47e6-9031-0602ba597be5" providerId="ADAL" clId="{4CF50C19-5EDA-4819-8C63-34F380F0D591}" dt="2018-10-17T19:38:45.435" v="3128" actId="1076"/>
          <ac:spMkLst>
            <pc:docMk/>
            <pc:sldMk cId="2827466368" sldId="269"/>
            <ac:spMk id="23" creationId="{13E7A7ED-1191-48FB-A382-50BC3E167993}"/>
          </ac:spMkLst>
        </pc:spChg>
        <pc:spChg chg="add mod">
          <ac:chgData name="Xiangpeng Liang" userId="9578196b-bc93-47e6-9031-0602ba597be5" providerId="ADAL" clId="{4CF50C19-5EDA-4819-8C63-34F380F0D591}" dt="2018-10-16T21:22:00.806" v="15" actId="207"/>
          <ac:spMkLst>
            <pc:docMk/>
            <pc:sldMk cId="2827466368" sldId="269"/>
            <ac:spMk id="24" creationId="{09F2B53D-05C1-4A67-8CC6-55D5E01132ED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5" creationId="{EA5AC232-7F3E-4B1A-BEF9-D8111583A355}"/>
          </ac:spMkLst>
        </pc:spChg>
        <pc:spChg chg="add">
          <ac:chgData name="Xiangpeng Liang" userId="9578196b-bc93-47e6-9031-0602ba597be5" providerId="ADAL" clId="{4CF50C19-5EDA-4819-8C63-34F380F0D591}" dt="2018-10-16T21:20:14.309" v="12"/>
          <ac:spMkLst>
            <pc:docMk/>
            <pc:sldMk cId="2827466368" sldId="269"/>
            <ac:spMk id="26" creationId="{73075695-EACB-47A2-A505-23A104859B49}"/>
          </ac:spMkLst>
        </pc:spChg>
        <pc:spChg chg="add">
          <ac:chgData name="Xiangpeng Liang" userId="9578196b-bc93-47e6-9031-0602ba597be5" providerId="ADAL" clId="{4CF50C19-5EDA-4819-8C63-34F380F0D591}" dt="2018-10-16T21:21:14.759" v="13"/>
          <ac:spMkLst>
            <pc:docMk/>
            <pc:sldMk cId="2827466368" sldId="269"/>
            <ac:spMk id="27" creationId="{ECBB20BB-BF60-4414-BD02-DB26122E0142}"/>
          </ac:spMkLst>
        </pc:spChg>
        <pc:spChg chg="add">
          <ac:chgData name="Xiangpeng Liang" userId="9578196b-bc93-47e6-9031-0602ba597be5" providerId="ADAL" clId="{4CF50C19-5EDA-4819-8C63-34F380F0D591}" dt="2018-10-16T21:21:37.614" v="14"/>
          <ac:spMkLst>
            <pc:docMk/>
            <pc:sldMk cId="2827466368" sldId="269"/>
            <ac:spMk id="28" creationId="{E2F25359-A124-45A0-9127-F5A9FD0C36EF}"/>
          </ac:spMkLst>
        </pc:spChg>
        <pc:spChg chg="add del">
          <ac:chgData name="Xiangpeng Liang" userId="9578196b-bc93-47e6-9031-0602ba597be5" providerId="ADAL" clId="{4CF50C19-5EDA-4819-8C63-34F380F0D591}" dt="2018-10-16T21:25:53.902" v="20"/>
          <ac:spMkLst>
            <pc:docMk/>
            <pc:sldMk cId="2827466368" sldId="269"/>
            <ac:spMk id="30" creationId="{5BD50D11-29B9-442B-AA48-0E8B78E5CDEC}"/>
          </ac:spMkLst>
        </pc:sp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4" creationId="{83F07703-711A-46C8-9368-31ABFCE6D6B2}"/>
          </ac:picMkLst>
        </pc:picChg>
        <pc:picChg chg="add mod">
          <ac:chgData name="Xiangpeng Liang" userId="9578196b-bc93-47e6-9031-0602ba597be5" providerId="ADAL" clId="{4CF50C19-5EDA-4819-8C63-34F380F0D591}" dt="2018-10-16T20:56:58.560" v="4"/>
          <ac:picMkLst>
            <pc:docMk/>
            <pc:sldMk cId="2827466368" sldId="269"/>
            <ac:picMk id="16" creationId="{9F60D75A-F7D8-44F2-831B-15B026AA684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8" creationId="{E3ED0B2F-AE3F-4B8D-81BD-A8175069B017}"/>
          </ac:picMkLst>
        </pc:picChg>
        <pc:picChg chg="add">
          <ac:chgData name="Xiangpeng Liang" userId="9578196b-bc93-47e6-9031-0602ba597be5" providerId="ADAL" clId="{4CF50C19-5EDA-4819-8C63-34F380F0D591}" dt="2018-10-16T21:11:50.402" v="7"/>
          <ac:picMkLst>
            <pc:docMk/>
            <pc:sldMk cId="2827466368" sldId="269"/>
            <ac:picMk id="19" creationId="{685C27FC-0D88-45A6-969A-C211C1F65925}"/>
          </ac:picMkLst>
        </pc:picChg>
        <pc:picChg chg="add">
          <ac:chgData name="Xiangpeng Liang" userId="9578196b-bc93-47e6-9031-0602ba597be5" providerId="ADAL" clId="{4CF50C19-5EDA-4819-8C63-34F380F0D591}" dt="2018-10-16T21:23:44.163" v="16"/>
          <ac:picMkLst>
            <pc:docMk/>
            <pc:sldMk cId="2827466368" sldId="269"/>
            <ac:picMk id="21" creationId="{760C0954-3810-4C3F-9A67-E7C2ED5E7C92}"/>
          </ac:picMkLst>
        </pc:picChg>
        <pc:picChg chg="add del">
          <ac:chgData name="Xiangpeng Liang" userId="9578196b-bc93-47e6-9031-0602ba597be5" providerId="ADAL" clId="{4CF50C19-5EDA-4819-8C63-34F380F0D591}" dt="2018-10-16T21:26:52.699" v="25"/>
          <ac:picMkLst>
            <pc:docMk/>
            <pc:sldMk cId="2827466368" sldId="269"/>
            <ac:picMk id="31" creationId="{AFE70C99-E6FD-4CD6-9BE9-1F5AEAE7712B}"/>
          </ac:picMkLst>
        </pc:picChg>
        <pc:picChg chg="add mod">
          <ac:chgData name="Xiangpeng Liang" userId="9578196b-bc93-47e6-9031-0602ba597be5" providerId="ADAL" clId="{4CF50C19-5EDA-4819-8C63-34F380F0D591}" dt="2018-10-17T14:00:08.035" v="146" actId="1076"/>
          <ac:picMkLst>
            <pc:docMk/>
            <pc:sldMk cId="2827466368" sldId="269"/>
            <ac:picMk id="1026" creationId="{7BD008A3-1C18-4952-986E-B55B041B7AE3}"/>
          </ac:picMkLst>
        </pc:picChg>
      </pc:sldChg>
      <pc:sldChg chg="modSp">
        <pc:chgData name="Xiangpeng Liang" userId="9578196b-bc93-47e6-9031-0602ba597be5" providerId="ADAL" clId="{4CF50C19-5EDA-4819-8C63-34F380F0D591}" dt="2018-10-17T19:18:04.613" v="3092" actId="1076"/>
        <pc:sldMkLst>
          <pc:docMk/>
          <pc:sldMk cId="1071021843" sldId="271"/>
        </pc:sldMkLst>
        <pc:spChg chg="mod">
          <ac:chgData name="Xiangpeng Liang" userId="9578196b-bc93-47e6-9031-0602ba597be5" providerId="ADAL" clId="{4CF50C19-5EDA-4819-8C63-34F380F0D591}" dt="2018-10-17T19:18:04.613" v="3092" actId="1076"/>
          <ac:spMkLst>
            <pc:docMk/>
            <pc:sldMk cId="1071021843" sldId="271"/>
            <ac:spMk id="3" creationId="{56EB2C76-92A5-49ED-B5D9-0DDBC3C7F152}"/>
          </ac:spMkLst>
        </pc:spChg>
      </pc:sldChg>
      <pc:sldChg chg="del">
        <pc:chgData name="Xiangpeng Liang" userId="9578196b-bc93-47e6-9031-0602ba597be5" providerId="ADAL" clId="{4CF50C19-5EDA-4819-8C63-34F380F0D591}" dt="2018-10-17T18:59:03.347" v="3054" actId="2696"/>
        <pc:sldMkLst>
          <pc:docMk/>
          <pc:sldMk cId="213093488" sldId="272"/>
        </pc:sldMkLst>
      </pc:sldChg>
      <pc:sldChg chg="del">
        <pc:chgData name="Xiangpeng Liang" userId="9578196b-bc93-47e6-9031-0602ba597be5" providerId="ADAL" clId="{4CF50C19-5EDA-4819-8C63-34F380F0D591}" dt="2018-10-17T18:18:03.702" v="2392" actId="2696"/>
        <pc:sldMkLst>
          <pc:docMk/>
          <pc:sldMk cId="1494857893" sldId="273"/>
        </pc:sldMkLst>
      </pc:sldChg>
      <pc:sldChg chg="del">
        <pc:chgData name="Xiangpeng Liang" userId="9578196b-bc93-47e6-9031-0602ba597be5" providerId="ADAL" clId="{4CF50C19-5EDA-4819-8C63-34F380F0D591}" dt="2018-10-17T18:18:04.044" v="2393" actId="2696"/>
        <pc:sldMkLst>
          <pc:docMk/>
          <pc:sldMk cId="134396376" sldId="274"/>
        </pc:sldMkLst>
      </pc:sldChg>
      <pc:sldChg chg="del">
        <pc:chgData name="Xiangpeng Liang" userId="9578196b-bc93-47e6-9031-0602ba597be5" providerId="ADAL" clId="{4CF50C19-5EDA-4819-8C63-34F380F0D591}" dt="2018-10-17T18:18:05.755" v="2396" actId="2696"/>
        <pc:sldMkLst>
          <pc:docMk/>
          <pc:sldMk cId="4285412135" sldId="275"/>
        </pc:sldMkLst>
      </pc:sldChg>
      <pc:sldChg chg="del">
        <pc:chgData name="Xiangpeng Liang" userId="9578196b-bc93-47e6-9031-0602ba597be5" providerId="ADAL" clId="{4CF50C19-5EDA-4819-8C63-34F380F0D591}" dt="2018-10-17T18:18:05.785" v="2397" actId="2696"/>
        <pc:sldMkLst>
          <pc:docMk/>
          <pc:sldMk cId="1445896411" sldId="276"/>
        </pc:sldMkLst>
      </pc:sldChg>
      <pc:sldChg chg="del">
        <pc:chgData name="Xiangpeng Liang" userId="9578196b-bc93-47e6-9031-0602ba597be5" providerId="ADAL" clId="{4CF50C19-5EDA-4819-8C63-34F380F0D591}" dt="2018-10-17T18:18:03.641" v="2391" actId="2696"/>
        <pc:sldMkLst>
          <pc:docMk/>
          <pc:sldMk cId="1754622895" sldId="277"/>
        </pc:sldMkLst>
      </pc:sldChg>
      <pc:sldChg chg="del">
        <pc:chgData name="Xiangpeng Liang" userId="9578196b-bc93-47e6-9031-0602ba597be5" providerId="ADAL" clId="{4CF50C19-5EDA-4819-8C63-34F380F0D591}" dt="2018-10-17T18:18:05.297" v="2395" actId="2696"/>
        <pc:sldMkLst>
          <pc:docMk/>
          <pc:sldMk cId="295523419" sldId="278"/>
        </pc:sldMkLst>
      </pc:sldChg>
      <pc:sldChg chg="del">
        <pc:chgData name="Xiangpeng Liang" userId="9578196b-bc93-47e6-9031-0602ba597be5" providerId="ADAL" clId="{4CF50C19-5EDA-4819-8C63-34F380F0D591}" dt="2018-10-17T18:18:04.682" v="2394" actId="2696"/>
        <pc:sldMkLst>
          <pc:docMk/>
          <pc:sldMk cId="1313325102" sldId="279"/>
        </pc:sldMkLst>
      </pc:sldChg>
      <pc:sldChg chg="del">
        <pc:chgData name="Xiangpeng Liang" userId="9578196b-bc93-47e6-9031-0602ba597be5" providerId="ADAL" clId="{4CF50C19-5EDA-4819-8C63-34F380F0D591}" dt="2018-10-17T18:18:06.577" v="2398" actId="2696"/>
        <pc:sldMkLst>
          <pc:docMk/>
          <pc:sldMk cId="1582611610" sldId="280"/>
        </pc:sldMkLst>
      </pc:sldChg>
      <pc:sldChg chg="del">
        <pc:chgData name="Xiangpeng Liang" userId="9578196b-bc93-47e6-9031-0602ba597be5" providerId="ADAL" clId="{4CF50C19-5EDA-4819-8C63-34F380F0D591}" dt="2018-10-17T18:18:07.584" v="2399" actId="2696"/>
        <pc:sldMkLst>
          <pc:docMk/>
          <pc:sldMk cId="2014542484" sldId="281"/>
        </pc:sldMkLst>
      </pc:sldChg>
      <pc:sldChg chg="del">
        <pc:chgData name="Xiangpeng Liang" userId="9578196b-bc93-47e6-9031-0602ba597be5" providerId="ADAL" clId="{4CF50C19-5EDA-4819-8C63-34F380F0D591}" dt="2018-10-17T18:18:08.161" v="2400" actId="2696"/>
        <pc:sldMkLst>
          <pc:docMk/>
          <pc:sldMk cId="2479398299" sldId="282"/>
        </pc:sldMkLst>
      </pc:sldChg>
      <pc:sldChg chg="del">
        <pc:chgData name="Xiangpeng Liang" userId="9578196b-bc93-47e6-9031-0602ba597be5" providerId="ADAL" clId="{4CF50C19-5EDA-4819-8C63-34F380F0D591}" dt="2018-10-17T18:18:08.759" v="2401" actId="2696"/>
        <pc:sldMkLst>
          <pc:docMk/>
          <pc:sldMk cId="2048544474" sldId="283"/>
        </pc:sldMkLst>
      </pc:sldChg>
      <pc:sldChg chg="addSp delSp modSp add modNotesTx">
        <pc:chgData name="Xiangpeng Liang" userId="9578196b-bc93-47e6-9031-0602ba597be5" providerId="ADAL" clId="{4CF50C19-5EDA-4819-8C63-34F380F0D591}" dt="2018-10-17T19:44:51.816" v="3334" actId="20577"/>
        <pc:sldMkLst>
          <pc:docMk/>
          <pc:sldMk cId="2083090223" sldId="284"/>
        </pc:sldMkLst>
        <pc:spChg chg="add mod">
          <ac:chgData name="Xiangpeng Liang" userId="9578196b-bc93-47e6-9031-0602ba597be5" providerId="ADAL" clId="{4CF50C19-5EDA-4819-8C63-34F380F0D591}" dt="2018-10-17T13:59:54.718" v="144" actId="164"/>
          <ac:spMkLst>
            <pc:docMk/>
            <pc:sldMk cId="2083090223" sldId="284"/>
            <ac:spMk id="3" creationId="{F0060B51-E8CD-4D75-A96A-711C518F17B0}"/>
          </ac:spMkLst>
        </pc:spChg>
        <pc:spChg chg="add del mod">
          <ac:chgData name="Xiangpeng Liang" userId="9578196b-bc93-47e6-9031-0602ba597be5" providerId="ADAL" clId="{4CF50C19-5EDA-4819-8C63-34F380F0D591}" dt="2018-10-17T14:14:12.359" v="175"/>
          <ac:spMkLst>
            <pc:docMk/>
            <pc:sldMk cId="2083090223" sldId="284"/>
            <ac:spMk id="6" creationId="{39AFE313-AE3F-4BBB-A6CC-ACAB347F3D3D}"/>
          </ac:spMkLst>
        </pc:spChg>
        <pc:spChg chg="add del mod">
          <ac:chgData name="Xiangpeng Liang" userId="9578196b-bc93-47e6-9031-0602ba597be5" providerId="ADAL" clId="{4CF50C19-5EDA-4819-8C63-34F380F0D591}" dt="2018-10-17T14:14:31.914" v="189" actId="478"/>
          <ac:spMkLst>
            <pc:docMk/>
            <pc:sldMk cId="2083090223" sldId="284"/>
            <ac:spMk id="7" creationId="{800D2785-E7DA-40EE-943D-CD4FFDAA0040}"/>
          </ac:spMkLst>
        </pc:spChg>
        <pc:spChg chg="add del mod">
          <ac:chgData name="Xiangpeng Liang" userId="9578196b-bc93-47e6-9031-0602ba597be5" providerId="ADAL" clId="{4CF50C19-5EDA-4819-8C63-34F380F0D591}" dt="2018-10-17T14:14:37.041" v="191" actId="478"/>
          <ac:spMkLst>
            <pc:docMk/>
            <pc:sldMk cId="2083090223" sldId="284"/>
            <ac:spMk id="8" creationId="{C669E83A-EFAB-4841-971A-6383B3832BDE}"/>
          </ac:spMkLst>
        </pc:spChg>
        <pc:spChg chg="add mod">
          <ac:chgData name="Xiangpeng Liang" userId="9578196b-bc93-47e6-9031-0602ba597be5" providerId="ADAL" clId="{4CF50C19-5EDA-4819-8C63-34F380F0D591}" dt="2018-10-17T19:16:40.355" v="3067" actId="1076"/>
          <ac:spMkLst>
            <pc:docMk/>
            <pc:sldMk cId="2083090223" sldId="284"/>
            <ac:spMk id="10" creationId="{7B22E370-E2D0-462A-AB2C-A2BC21AD25D2}"/>
          </ac:spMkLst>
        </pc:spChg>
        <pc:spChg chg="add mod">
          <ac:chgData name="Xiangpeng Liang" userId="9578196b-bc93-47e6-9031-0602ba597be5" providerId="ADAL" clId="{4CF50C19-5EDA-4819-8C63-34F380F0D591}" dt="2018-10-17T14:18:20.527" v="374" actId="14100"/>
          <ac:spMkLst>
            <pc:docMk/>
            <pc:sldMk cId="2083090223" sldId="284"/>
            <ac:spMk id="12" creationId="{793ECE2F-7BBD-4EEA-982B-3DF80788D58D}"/>
          </ac:spMkLst>
        </pc:spChg>
        <pc:spChg chg="add mod">
          <ac:chgData name="Xiangpeng Liang" userId="9578196b-bc93-47e6-9031-0602ba597be5" providerId="ADAL" clId="{4CF50C19-5EDA-4819-8C63-34F380F0D591}" dt="2018-10-17T14:31:23.298" v="603" actId="20577"/>
          <ac:spMkLst>
            <pc:docMk/>
            <pc:sldMk cId="2083090223" sldId="284"/>
            <ac:spMk id="13" creationId="{74270A7E-1E9F-438C-9E37-8AFC65B8FF5D}"/>
          </ac:spMkLst>
        </pc:spChg>
        <pc:spChg chg="add mod">
          <ac:chgData name="Xiangpeng Liang" userId="9578196b-bc93-47e6-9031-0602ba597be5" providerId="ADAL" clId="{4CF50C19-5EDA-4819-8C63-34F380F0D591}" dt="2018-10-17T14:14:10.130" v="172"/>
          <ac:spMkLst>
            <pc:docMk/>
            <pc:sldMk cId="2083090223" sldId="284"/>
            <ac:spMk id="14" creationId="{4BBBC7B4-231E-47EF-A3B7-514D145B769E}"/>
          </ac:spMkLst>
        </pc:spChg>
        <pc:spChg chg="mod">
          <ac:chgData name="Xiangpeng Liang" userId="9578196b-bc93-47e6-9031-0602ba597be5" providerId="ADAL" clId="{4CF50C19-5EDA-4819-8C63-34F380F0D591}" dt="2018-10-17T14:19:13.621" v="383" actId="1076"/>
          <ac:spMkLst>
            <pc:docMk/>
            <pc:sldMk cId="2083090223" sldId="284"/>
            <ac:spMk id="16" creationId="{88833878-EB43-42B2-BCAB-C554EF3F284B}"/>
          </ac:spMkLst>
        </pc:spChg>
        <pc:spChg chg="mod">
          <ac:chgData name="Xiangpeng Liang" userId="9578196b-bc93-47e6-9031-0602ba597be5" providerId="ADAL" clId="{4CF50C19-5EDA-4819-8C63-34F380F0D591}" dt="2018-10-17T14:31:06.618" v="586" actId="20577"/>
          <ac:spMkLst>
            <pc:docMk/>
            <pc:sldMk cId="2083090223" sldId="284"/>
            <ac:spMk id="17" creationId="{E32A0C21-1CE2-4C62-A7BD-9D2C187E1DE8}"/>
          </ac:spMkLst>
        </pc:spChg>
        <pc:spChg chg="mod">
          <ac:chgData name="Xiangpeng Liang" userId="9578196b-bc93-47e6-9031-0602ba597be5" providerId="ADAL" clId="{4CF50C19-5EDA-4819-8C63-34F380F0D591}" dt="2018-10-17T14:14:23.648" v="185" actId="20577"/>
          <ac:spMkLst>
            <pc:docMk/>
            <pc:sldMk cId="2083090223" sldId="284"/>
            <ac:spMk id="18" creationId="{6063EBB7-4CAD-4F66-9119-015F2C0B526B}"/>
          </ac:spMkLst>
        </pc:spChg>
        <pc:spChg chg="mod">
          <ac:chgData name="Xiangpeng Liang" userId="9578196b-bc93-47e6-9031-0602ba597be5" providerId="ADAL" clId="{4CF50C19-5EDA-4819-8C63-34F380F0D591}" dt="2018-10-17T14:27:41.247" v="565" actId="113"/>
          <ac:spMkLst>
            <pc:docMk/>
            <pc:sldMk cId="2083090223" sldId="284"/>
            <ac:spMk id="23" creationId="{A1E6F351-A4E0-4F3E-A370-7AC71D5F8E68}"/>
          </ac:spMkLst>
        </pc:spChg>
        <pc:spChg chg="mod">
          <ac:chgData name="Xiangpeng Liang" userId="9578196b-bc93-47e6-9031-0602ba597be5" providerId="ADAL" clId="{4CF50C19-5EDA-4819-8C63-34F380F0D591}" dt="2018-10-17T14:14:45.299" v="206" actId="20577"/>
          <ac:spMkLst>
            <pc:docMk/>
            <pc:sldMk cId="2083090223" sldId="284"/>
            <ac:spMk id="24" creationId="{F25C8349-E09A-416C-A7DD-D97E93E3963B}"/>
          </ac:spMkLst>
        </pc:spChg>
        <pc:spChg chg="add mod">
          <ac:chgData name="Xiangpeng Liang" userId="9578196b-bc93-47e6-9031-0602ba597be5" providerId="ADAL" clId="{4CF50C19-5EDA-4819-8C63-34F380F0D591}" dt="2018-10-17T19:16:45.011" v="3069" actId="20577"/>
          <ac:spMkLst>
            <pc:docMk/>
            <pc:sldMk cId="2083090223" sldId="284"/>
            <ac:spMk id="25" creationId="{551B5BF6-AEC5-4D57-8D99-139AC2B960D4}"/>
          </ac:spMkLst>
        </pc:spChg>
        <pc:spChg chg="add mod">
          <ac:chgData name="Xiangpeng Liang" userId="9578196b-bc93-47e6-9031-0602ba597be5" providerId="ADAL" clId="{4CF50C19-5EDA-4819-8C63-34F380F0D591}" dt="2018-10-17T19:18:37.812" v="3093" actId="20577"/>
          <ac:spMkLst>
            <pc:docMk/>
            <pc:sldMk cId="2083090223" sldId="284"/>
            <ac:spMk id="26" creationId="{0378DECD-0825-4CE9-BD65-84321C862ED0}"/>
          </ac:spMkLst>
        </pc:spChg>
        <pc:grpChg chg="add mod">
          <ac:chgData name="Xiangpeng Liang" userId="9578196b-bc93-47e6-9031-0602ba597be5" providerId="ADAL" clId="{4CF50C19-5EDA-4819-8C63-34F380F0D591}" dt="2018-10-17T14:12:28.711" v="164" actId="1076"/>
          <ac:grpSpMkLst>
            <pc:docMk/>
            <pc:sldMk cId="2083090223" sldId="284"/>
            <ac:grpSpMk id="4" creationId="{1B0C84E5-92C5-47E6-89D9-81A7852CDAB6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11" creationId="{471659D4-D650-495A-8C65-451493DD682C}"/>
          </ac:grpSpMkLst>
        </pc:grpChg>
        <pc:grpChg chg="add mod">
          <ac:chgData name="Xiangpeng Liang" userId="9578196b-bc93-47e6-9031-0602ba597be5" providerId="ADAL" clId="{4CF50C19-5EDA-4819-8C63-34F380F0D591}" dt="2018-10-17T14:23:18.094" v="485" actId="1076"/>
          <ac:grpSpMkLst>
            <pc:docMk/>
            <pc:sldMk cId="2083090223" sldId="284"/>
            <ac:grpSpMk id="15" creationId="{F31B4344-AFDE-4C07-9736-0847F52E6F4C}"/>
          </ac:grpSpMkLst>
        </pc:grpChg>
        <pc:grpChg chg="add mod">
          <ac:chgData name="Xiangpeng Liang" userId="9578196b-bc93-47e6-9031-0602ba597be5" providerId="ADAL" clId="{4CF50C19-5EDA-4819-8C63-34F380F0D591}" dt="2018-10-17T14:23:11.962" v="484" actId="1076"/>
          <ac:grpSpMkLst>
            <pc:docMk/>
            <pc:sldMk cId="2083090223" sldId="284"/>
            <ac:grpSpMk id="20" creationId="{B634E3AD-268E-4A64-8241-A5D885368E9F}"/>
          </ac:grpSpMkLst>
        </pc:grpChg>
        <pc:picChg chg="add mod">
          <ac:chgData name="Xiangpeng Liang" userId="9578196b-bc93-47e6-9031-0602ba597be5" providerId="ADAL" clId="{4CF50C19-5EDA-4819-8C63-34F380F0D591}" dt="2018-10-17T13:58:53.777" v="127" actId="1076"/>
          <ac:picMkLst>
            <pc:docMk/>
            <pc:sldMk cId="2083090223" sldId="284"/>
            <ac:picMk id="2" creationId="{D7C5ADF8-3113-411D-8640-6D749A352612}"/>
          </ac:picMkLst>
        </pc:picChg>
        <pc:picChg chg="add del mod">
          <ac:chgData name="Xiangpeng Liang" userId="9578196b-bc93-47e6-9031-0602ba597be5" providerId="ADAL" clId="{4CF50C19-5EDA-4819-8C63-34F380F0D591}" dt="2018-10-17T19:03:59.319" v="3062" actId="478"/>
          <ac:picMkLst>
            <pc:docMk/>
            <pc:sldMk cId="2083090223" sldId="284"/>
            <ac:picMk id="5" creationId="{7A89A121-1030-4C03-A2BD-AA42B9646502}"/>
          </ac:picMkLst>
        </pc:picChg>
        <pc:picChg chg="add del">
          <ac:chgData name="Xiangpeng Liang" userId="9578196b-bc93-47e6-9031-0602ba597be5" providerId="ADAL" clId="{4CF50C19-5EDA-4819-8C63-34F380F0D591}" dt="2018-10-16T21:31:23.099" v="27"/>
          <ac:picMkLst>
            <pc:docMk/>
            <pc:sldMk cId="2083090223" sldId="284"/>
            <ac:picMk id="15" creationId="{06634ACB-4F1D-46D0-A6A1-E947B6C1E23E}"/>
          </ac:picMkLst>
        </pc:picChg>
        <pc:picChg chg="mod">
          <ac:chgData name="Xiangpeng Liang" userId="9578196b-bc93-47e6-9031-0602ba597be5" providerId="ADAL" clId="{4CF50C19-5EDA-4819-8C63-34F380F0D591}" dt="2018-10-17T13:57:55.016" v="111" actId="1076"/>
          <ac:picMkLst>
            <pc:docMk/>
            <pc:sldMk cId="2083090223" sldId="284"/>
            <ac:picMk id="19" creationId="{685C27FC-0D88-45A6-969A-C211C1F65925}"/>
          </ac:picMkLst>
        </pc:picChg>
        <pc:picChg chg="mod modCrop">
          <ac:chgData name="Xiangpeng Liang" userId="9578196b-bc93-47e6-9031-0602ba597be5" providerId="ADAL" clId="{4CF50C19-5EDA-4819-8C63-34F380F0D591}" dt="2018-10-17T13:59:54.718" v="144" actId="164"/>
          <ac:picMkLst>
            <pc:docMk/>
            <pc:sldMk cId="2083090223" sldId="284"/>
            <ac:picMk id="21" creationId="{760C0954-3810-4C3F-9A67-E7C2ED5E7C92}"/>
          </ac:picMkLst>
        </pc:picChg>
      </pc:sldChg>
      <pc:sldChg chg="add del">
        <pc:chgData name="Xiangpeng Liang" userId="9578196b-bc93-47e6-9031-0602ba597be5" providerId="ADAL" clId="{4CF50C19-5EDA-4819-8C63-34F380F0D591}" dt="2018-10-16T21:25:57.142" v="22"/>
        <pc:sldMkLst>
          <pc:docMk/>
          <pc:sldMk cId="3985667983" sldId="284"/>
        </pc:sldMkLst>
      </pc:sldChg>
      <pc:sldChg chg="addSp add">
        <pc:chgData name="Xiangpeng Liang" userId="9578196b-bc93-47e6-9031-0602ba597be5" providerId="ADAL" clId="{4CF50C19-5EDA-4819-8C63-34F380F0D591}" dt="2018-10-16T21:25:42.365" v="18"/>
        <pc:sldMkLst>
          <pc:docMk/>
          <pc:sldMk cId="4250731203" sldId="284"/>
        </pc:sldMkLst>
        <pc:spChg chg="add">
          <ac:chgData name="Xiangpeng Liang" userId="9578196b-bc93-47e6-9031-0602ba597be5" providerId="ADAL" clId="{4CF50C19-5EDA-4819-8C63-34F380F0D591}" dt="2018-10-16T21:25:42.365" v="18"/>
          <ac:spMkLst>
            <pc:docMk/>
            <pc:sldMk cId="4250731203" sldId="284"/>
            <ac:spMk id="4" creationId="{31F1CADE-D46B-4921-89A9-78943AAA19BF}"/>
          </ac:spMkLst>
        </pc:spChg>
      </pc:sldChg>
      <pc:sldChg chg="addSp delSp modSp add modNotesTx">
        <pc:chgData name="Xiangpeng Liang" userId="9578196b-bc93-47e6-9031-0602ba597be5" providerId="ADAL" clId="{4CF50C19-5EDA-4819-8C63-34F380F0D591}" dt="2018-10-17T19:51:17.810" v="3451" actId="5793"/>
        <pc:sldMkLst>
          <pc:docMk/>
          <pc:sldMk cId="3805354128" sldId="285"/>
        </pc:sldMkLst>
        <pc:spChg chg="add mod">
          <ac:chgData name="Xiangpeng Liang" userId="9578196b-bc93-47e6-9031-0602ba597be5" providerId="ADAL" clId="{4CF50C19-5EDA-4819-8C63-34F380F0D591}" dt="2018-10-17T17:31:46.216" v="2070" actId="1076"/>
          <ac:spMkLst>
            <pc:docMk/>
            <pc:sldMk cId="3805354128" sldId="285"/>
            <ac:spMk id="7" creationId="{AD2C4E94-9387-43B1-B5BC-4821E7DA4CC8}"/>
          </ac:spMkLst>
        </pc:spChg>
        <pc:spChg chg="mod">
          <ac:chgData name="Xiangpeng Liang" userId="9578196b-bc93-47e6-9031-0602ba597be5" providerId="ADAL" clId="{4CF50C19-5EDA-4819-8C63-34F380F0D591}" dt="2018-10-17T14:34:20.169" v="606" actId="1076"/>
          <ac:spMkLst>
            <pc:docMk/>
            <pc:sldMk cId="3805354128" sldId="285"/>
            <ac:spMk id="9" creationId="{CBBDCFAD-A00F-4327-A29B-83FD7FEB5998}"/>
          </ac:spMkLst>
        </pc:spChg>
        <pc:spChg chg="add mod">
          <ac:chgData name="Xiangpeng Liang" userId="9578196b-bc93-47e6-9031-0602ba597be5" providerId="ADAL" clId="{4CF50C19-5EDA-4819-8C63-34F380F0D591}" dt="2018-10-17T17:31:49.962" v="2071" actId="1076"/>
          <ac:spMkLst>
            <pc:docMk/>
            <pc:sldMk cId="3805354128" sldId="285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19:11.281" v="3112" actId="20577"/>
          <ac:spMkLst>
            <pc:docMk/>
            <pc:sldMk cId="3805354128" sldId="285"/>
            <ac:spMk id="25" creationId="{0D104FF2-7877-4868-A8F1-35A49F0B42FB}"/>
          </ac:spMkLst>
        </pc:spChg>
        <pc:spChg chg="add mod">
          <ac:chgData name="Xiangpeng Liang" userId="9578196b-bc93-47e6-9031-0602ba597be5" providerId="ADAL" clId="{4CF50C19-5EDA-4819-8C63-34F380F0D591}" dt="2018-10-17T15:01:57.687" v="729" actId="1076"/>
          <ac:spMkLst>
            <pc:docMk/>
            <pc:sldMk cId="3805354128" sldId="285"/>
            <ac:spMk id="27" creationId="{F0952DF8-B7BF-4EDB-AE70-275114C268D4}"/>
          </ac:spMkLst>
        </pc:spChg>
        <pc:spChg chg="add mod">
          <ac:chgData name="Xiangpeng Liang" userId="9578196b-bc93-47e6-9031-0602ba597be5" providerId="ADAL" clId="{4CF50C19-5EDA-4819-8C63-34F380F0D591}" dt="2018-10-17T15:02:04.495" v="730" actId="1076"/>
          <ac:spMkLst>
            <pc:docMk/>
            <pc:sldMk cId="3805354128" sldId="285"/>
            <ac:spMk id="28" creationId="{8DBF87D4-1AB8-4C32-8D47-D102B0981661}"/>
          </ac:spMkLst>
        </pc:spChg>
        <pc:spChg chg="add mod">
          <ac:chgData name="Xiangpeng Liang" userId="9578196b-bc93-47e6-9031-0602ba597be5" providerId="ADAL" clId="{4CF50C19-5EDA-4819-8C63-34F380F0D591}" dt="2018-10-17T15:01:29.009" v="725" actId="20577"/>
          <ac:spMkLst>
            <pc:docMk/>
            <pc:sldMk cId="3805354128" sldId="285"/>
            <ac:spMk id="29" creationId="{66B186A6-59C1-4586-8DAB-17547EF19C43}"/>
          </ac:spMkLst>
        </pc:s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4" creationId="{1B0C84E5-92C5-47E6-89D9-81A7852CDAB6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1" creationId="{471659D4-D650-495A-8C65-451493DD682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15" creationId="{F31B4344-AFDE-4C07-9736-0847F52E6F4C}"/>
          </ac:grpSpMkLst>
        </pc:grpChg>
        <pc:grpChg chg="del">
          <ac:chgData name="Xiangpeng Liang" userId="9578196b-bc93-47e6-9031-0602ba597be5" providerId="ADAL" clId="{4CF50C19-5EDA-4819-8C63-34F380F0D591}" dt="2018-10-17T14:35:24.981" v="607" actId="478"/>
          <ac:grpSpMkLst>
            <pc:docMk/>
            <pc:sldMk cId="3805354128" sldId="285"/>
            <ac:grpSpMk id="20" creationId="{B634E3AD-268E-4A64-8241-A5D885368E9F}"/>
          </ac:grpSpMkLst>
        </pc:grp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2" creationId="{D7C5ADF8-3113-411D-8640-6D749A352612}"/>
          </ac:picMkLst>
        </pc:picChg>
        <pc:picChg chg="add mod">
          <ac:chgData name="Xiangpeng Liang" userId="9578196b-bc93-47e6-9031-0602ba597be5" providerId="ADAL" clId="{4CF50C19-5EDA-4819-8C63-34F380F0D591}" dt="2018-10-17T14:55:44.718" v="664" actId="1076"/>
          <ac:picMkLst>
            <pc:docMk/>
            <pc:sldMk cId="3805354128" sldId="285"/>
            <ac:picMk id="5" creationId="{E73B4EE7-1239-4D04-9C3D-9CBDF1EB9E81}"/>
          </ac:picMkLst>
        </pc:picChg>
        <pc:picChg chg="add mod">
          <ac:chgData name="Xiangpeng Liang" userId="9578196b-bc93-47e6-9031-0602ba597be5" providerId="ADAL" clId="{4CF50C19-5EDA-4819-8C63-34F380F0D591}" dt="2018-10-17T14:57:22.859" v="685" actId="1076"/>
          <ac:picMkLst>
            <pc:docMk/>
            <pc:sldMk cId="3805354128" sldId="285"/>
            <ac:picMk id="6" creationId="{A8307AD5-46F3-400D-9187-3557869E26EA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8" creationId="{92396D96-6DA0-4843-BECB-DE32B5B4CADF}"/>
          </ac:picMkLst>
        </pc:picChg>
        <pc:picChg chg="del">
          <ac:chgData name="Xiangpeng Liang" userId="9578196b-bc93-47e6-9031-0602ba597be5" providerId="ADAL" clId="{4CF50C19-5EDA-4819-8C63-34F380F0D591}" dt="2018-10-17T14:35:24.981" v="607" actId="478"/>
          <ac:picMkLst>
            <pc:docMk/>
            <pc:sldMk cId="3805354128" sldId="285"/>
            <ac:picMk id="19" creationId="{685C27FC-0D88-45A6-969A-C211C1F65925}"/>
          </ac:picMkLst>
        </pc:picChg>
        <pc:picChg chg="add mod">
          <ac:chgData name="Xiangpeng Liang" userId="9578196b-bc93-47e6-9031-0602ba597be5" providerId="ADAL" clId="{4CF50C19-5EDA-4819-8C63-34F380F0D591}" dt="2018-10-17T15:00:17.760" v="691" actId="1076"/>
          <ac:picMkLst>
            <pc:docMk/>
            <pc:sldMk cId="3805354128" sldId="285"/>
            <ac:picMk id="26" creationId="{59DB8043-2472-495D-B9DE-61AFCEFDCC57}"/>
          </ac:picMkLst>
        </pc:picChg>
        <pc:picChg chg="add del">
          <ac:chgData name="Xiangpeng Liang" userId="9578196b-bc93-47e6-9031-0602ba597be5" providerId="ADAL" clId="{4CF50C19-5EDA-4819-8C63-34F380F0D591}" dt="2018-10-17T15:03:48.713" v="732"/>
          <ac:picMkLst>
            <pc:docMk/>
            <pc:sldMk cId="3805354128" sldId="285"/>
            <ac:picMk id="32" creationId="{B5E81003-1D7F-47F7-9CD0-4531492F14F9}"/>
          </ac:picMkLst>
        </pc:picChg>
        <pc:cxnChg chg="add del mod">
          <ac:chgData name="Xiangpeng Liang" userId="9578196b-bc93-47e6-9031-0602ba597be5" providerId="ADAL" clId="{4CF50C19-5EDA-4819-8C63-34F380F0D591}" dt="2018-10-17T15:01:45.750" v="728" actId="11529"/>
          <ac:cxnSpMkLst>
            <pc:docMk/>
            <pc:sldMk cId="3805354128" sldId="285"/>
            <ac:cxnSpMk id="31" creationId="{96746D32-A158-4970-9304-8CDF5F9AB24B}"/>
          </ac:cxnSpMkLst>
        </pc:cxnChg>
      </pc:sldChg>
      <pc:sldChg chg="addSp delSp modSp add">
        <pc:chgData name="Xiangpeng Liang" userId="9578196b-bc93-47e6-9031-0602ba597be5" providerId="ADAL" clId="{4CF50C19-5EDA-4819-8C63-34F380F0D591}" dt="2018-10-17T19:53:22.839" v="3462" actId="403"/>
        <pc:sldMkLst>
          <pc:docMk/>
          <pc:sldMk cId="753950685" sldId="286"/>
        </pc:sldMkLst>
        <pc:spChg chg="del">
          <ac:chgData name="Xiangpeng Liang" userId="9578196b-bc93-47e6-9031-0602ba597be5" providerId="ADAL" clId="{4CF50C19-5EDA-4819-8C63-34F380F0D591}" dt="2018-10-17T15:04:22.465" v="770" actId="478"/>
          <ac:spMkLst>
            <pc:docMk/>
            <pc:sldMk cId="753950685" sldId="286"/>
            <ac:spMk id="7" creationId="{AD2C4E94-9387-43B1-B5BC-4821E7DA4CC8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10" creationId="{8F1B4178-9C64-41E9-ADF3-C117B738D62C}"/>
          </ac:spMkLst>
        </pc:spChg>
        <pc:spChg chg="add mod">
          <ac:chgData name="Xiangpeng Liang" userId="9578196b-bc93-47e6-9031-0602ba597be5" providerId="ADAL" clId="{4CF50C19-5EDA-4819-8C63-34F380F0D591}" dt="2018-10-17T19:53:22.839" v="3462" actId="403"/>
          <ac:spMkLst>
            <pc:docMk/>
            <pc:sldMk cId="753950685" sldId="286"/>
            <ac:spMk id="13" creationId="{E607D2DF-E05C-42D4-9961-23BF481690CD}"/>
          </ac:spMkLst>
        </pc:spChg>
        <pc:spChg chg="add del mod">
          <ac:chgData name="Xiangpeng Liang" userId="9578196b-bc93-47e6-9031-0602ba597be5" providerId="ADAL" clId="{4CF50C19-5EDA-4819-8C63-34F380F0D591}" dt="2018-10-17T15:59:41.920" v="1248"/>
          <ac:spMkLst>
            <pc:docMk/>
            <pc:sldMk cId="753950685" sldId="286"/>
            <ac:spMk id="14" creationId="{52649430-01F9-43F7-844D-29D93F2441AB}"/>
          </ac:spMkLst>
        </pc:spChg>
        <pc:spChg chg="mod">
          <ac:chgData name="Xiangpeng Liang" userId="9578196b-bc93-47e6-9031-0602ba597be5" providerId="ADAL" clId="{4CF50C19-5EDA-4819-8C63-34F380F0D591}" dt="2018-10-17T19:19:25.074" v="3113" actId="20577"/>
          <ac:spMkLst>
            <pc:docMk/>
            <pc:sldMk cId="753950685" sldId="286"/>
            <ac:spMk id="25" creationId="{0D104FF2-7877-4868-A8F1-35A49F0B42FB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7" creationId="{F0952DF8-B7BF-4EDB-AE70-275114C268D4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8" creationId="{8DBF87D4-1AB8-4C32-8D47-D102B0981661}"/>
          </ac:spMkLst>
        </pc:spChg>
        <pc:spChg chg="del">
          <ac:chgData name="Xiangpeng Liang" userId="9578196b-bc93-47e6-9031-0602ba597be5" providerId="ADAL" clId="{4CF50C19-5EDA-4819-8C63-34F380F0D591}" dt="2018-10-17T15:04:25.031" v="773" actId="478"/>
          <ac:spMkLst>
            <pc:docMk/>
            <pc:sldMk cId="753950685" sldId="286"/>
            <ac:spMk id="29" creationId="{66B186A6-59C1-4586-8DAB-17547EF19C43}"/>
          </ac:spMkLst>
        </pc:spChg>
        <pc:picChg chg="add del mod">
          <ac:chgData name="Xiangpeng Liang" userId="9578196b-bc93-47e6-9031-0602ba597be5" providerId="ADAL" clId="{4CF50C19-5EDA-4819-8C63-34F380F0D591}" dt="2018-10-17T15:21:26.377" v="811" actId="478"/>
          <ac:picMkLst>
            <pc:docMk/>
            <pc:sldMk cId="753950685" sldId="286"/>
            <ac:picMk id="2" creationId="{499FD7F5-1504-439D-9720-197F0AA1DF9F}"/>
          </ac:picMkLst>
        </pc:picChg>
        <pc:picChg chg="add mod">
          <ac:chgData name="Xiangpeng Liang" userId="9578196b-bc93-47e6-9031-0602ba597be5" providerId="ADAL" clId="{4CF50C19-5EDA-4819-8C63-34F380F0D591}" dt="2018-10-17T15:59:40.666" v="1246" actId="1076"/>
          <ac:picMkLst>
            <pc:docMk/>
            <pc:sldMk cId="753950685" sldId="286"/>
            <ac:picMk id="3" creationId="{0AF52462-A3E0-45A3-ABB5-419133884C7E}"/>
          </ac:picMkLst>
        </pc:picChg>
        <pc:picChg chg="add mod">
          <ac:chgData name="Xiangpeng Liang" userId="9578196b-bc93-47e6-9031-0602ba597be5" providerId="ADAL" clId="{4CF50C19-5EDA-4819-8C63-34F380F0D591}" dt="2018-10-17T15:59:17.576" v="1245" actId="1076"/>
          <ac:picMkLst>
            <pc:docMk/>
            <pc:sldMk cId="753950685" sldId="286"/>
            <ac:picMk id="4" creationId="{7C25DBD0-D982-44BC-ABB9-5DA7DF60E082}"/>
          </ac:picMkLst>
        </pc:picChg>
        <pc:picChg chg="del mod">
          <ac:chgData name="Xiangpeng Liang" userId="9578196b-bc93-47e6-9031-0602ba597be5" providerId="ADAL" clId="{4CF50C19-5EDA-4819-8C63-34F380F0D591}" dt="2018-10-17T15:04:21.722" v="769" actId="478"/>
          <ac:picMkLst>
            <pc:docMk/>
            <pc:sldMk cId="753950685" sldId="286"/>
            <ac:picMk id="5" creationId="{E73B4EE7-1239-4D04-9C3D-9CBDF1EB9E81}"/>
          </ac:picMkLst>
        </pc:picChg>
        <pc:picChg chg="del">
          <ac:chgData name="Xiangpeng Liang" userId="9578196b-bc93-47e6-9031-0602ba597be5" providerId="ADAL" clId="{4CF50C19-5EDA-4819-8C63-34F380F0D591}" dt="2018-10-17T15:04:25.640" v="774" actId="478"/>
          <ac:picMkLst>
            <pc:docMk/>
            <pc:sldMk cId="753950685" sldId="286"/>
            <ac:picMk id="6" creationId="{A8307AD5-46F3-400D-9187-3557869E26EA}"/>
          </ac:picMkLst>
        </pc:picChg>
        <pc:picChg chg="del">
          <ac:chgData name="Xiangpeng Liang" userId="9578196b-bc93-47e6-9031-0602ba597be5" providerId="ADAL" clId="{4CF50C19-5EDA-4819-8C63-34F380F0D591}" dt="2018-10-17T15:04:23.228" v="771" actId="478"/>
          <ac:picMkLst>
            <pc:docMk/>
            <pc:sldMk cId="753950685" sldId="286"/>
            <ac:picMk id="8" creationId="{92396D96-6DA0-4843-BECB-DE32B5B4CADF}"/>
          </ac:picMkLst>
        </pc:picChg>
        <pc:picChg chg="add del mod">
          <ac:chgData name="Xiangpeng Liang" userId="9578196b-bc93-47e6-9031-0602ba597be5" providerId="ADAL" clId="{4CF50C19-5EDA-4819-8C63-34F380F0D591}" dt="2018-10-17T15:45:31.541" v="850" actId="478"/>
          <ac:picMkLst>
            <pc:docMk/>
            <pc:sldMk cId="753950685" sldId="286"/>
            <ac:picMk id="11" creationId="{D021580E-A85A-48E2-887D-7FA0F804FA79}"/>
          </ac:picMkLst>
        </pc:picChg>
        <pc:picChg chg="add mod">
          <ac:chgData name="Xiangpeng Liang" userId="9578196b-bc93-47e6-9031-0602ba597be5" providerId="ADAL" clId="{4CF50C19-5EDA-4819-8C63-34F380F0D591}" dt="2018-10-17T15:53:02.683" v="947" actId="1076"/>
          <ac:picMkLst>
            <pc:docMk/>
            <pc:sldMk cId="753950685" sldId="286"/>
            <ac:picMk id="12" creationId="{E826B71C-13F4-4CA4-BEC3-11B247982791}"/>
          </ac:picMkLst>
        </pc:picChg>
        <pc:picChg chg="del">
          <ac:chgData name="Xiangpeng Liang" userId="9578196b-bc93-47e6-9031-0602ba597be5" providerId="ADAL" clId="{4CF50C19-5EDA-4819-8C63-34F380F0D591}" dt="2018-10-17T15:04:23.627" v="772" actId="478"/>
          <ac:picMkLst>
            <pc:docMk/>
            <pc:sldMk cId="753950685" sldId="286"/>
            <ac:picMk id="26" creationId="{59DB8043-2472-495D-B9DE-61AFCEFDCC57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19:58:01.403" v="3705" actId="20577"/>
        <pc:sldMkLst>
          <pc:docMk/>
          <pc:sldMk cId="3615259786" sldId="287"/>
        </pc:sldMkLst>
        <pc:spChg chg="add mod">
          <ac:chgData name="Xiangpeng Liang" userId="9578196b-bc93-47e6-9031-0602ba597be5" providerId="ADAL" clId="{4CF50C19-5EDA-4819-8C63-34F380F0D591}" dt="2018-10-17T16:06:42.054" v="1395" actId="164"/>
          <ac:spMkLst>
            <pc:docMk/>
            <pc:sldMk cId="3615259786" sldId="287"/>
            <ac:spMk id="5" creationId="{5468123C-62FC-4112-86E5-649444EBA8B4}"/>
          </ac:spMkLst>
        </pc:spChg>
        <pc:spChg chg="mod">
          <ac:chgData name="Xiangpeng Liang" userId="9578196b-bc93-47e6-9031-0602ba597be5" providerId="ADAL" clId="{4CF50C19-5EDA-4819-8C63-34F380F0D591}" dt="2018-10-17T19:58:01.403" v="3705" actId="20577"/>
          <ac:spMkLst>
            <pc:docMk/>
            <pc:sldMk cId="3615259786" sldId="287"/>
            <ac:spMk id="13" creationId="{E607D2DF-E05C-42D4-9961-23BF481690CD}"/>
          </ac:spMkLst>
        </pc:spChg>
        <pc:spChg chg="mod">
          <ac:chgData name="Xiangpeng Liang" userId="9578196b-bc93-47e6-9031-0602ba597be5" providerId="ADAL" clId="{4CF50C19-5EDA-4819-8C63-34F380F0D591}" dt="2018-10-17T19:19:32.450" v="3114" actId="20577"/>
          <ac:spMkLst>
            <pc:docMk/>
            <pc:sldMk cId="3615259786" sldId="287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16:13:12.698" v="1403" actId="1076"/>
          <ac:grpSpMkLst>
            <pc:docMk/>
            <pc:sldMk cId="3615259786" sldId="287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06:42.054" v="1395" actId="164"/>
          <ac:picMkLst>
            <pc:docMk/>
            <pc:sldMk cId="3615259786" sldId="287"/>
            <ac:picMk id="2" creationId="{6565E016-BA6C-49C9-B700-5C64935FD2A2}"/>
          </ac:picMkLst>
        </pc:picChg>
        <pc:picChg chg="del">
          <ac:chgData name="Xiangpeng Liang" userId="9578196b-bc93-47e6-9031-0602ba597be5" providerId="ADAL" clId="{4CF50C19-5EDA-4819-8C63-34F380F0D591}" dt="2018-10-17T16:04:29.812" v="1322" actId="478"/>
          <ac:picMkLst>
            <pc:docMk/>
            <pc:sldMk cId="3615259786" sldId="287"/>
            <ac:picMk id="3" creationId="{0AF52462-A3E0-45A3-ABB5-419133884C7E}"/>
          </ac:picMkLst>
        </pc:picChg>
        <pc:picChg chg="del">
          <ac:chgData name="Xiangpeng Liang" userId="9578196b-bc93-47e6-9031-0602ba597be5" providerId="ADAL" clId="{4CF50C19-5EDA-4819-8C63-34F380F0D591}" dt="2018-10-17T16:04:30.167" v="1323" actId="478"/>
          <ac:picMkLst>
            <pc:docMk/>
            <pc:sldMk cId="3615259786" sldId="287"/>
            <ac:picMk id="4" creationId="{7C25DBD0-D982-44BC-ABB9-5DA7DF60E082}"/>
          </ac:picMkLst>
        </pc:picChg>
        <pc:picChg chg="add mod">
          <ac:chgData name="Xiangpeng Liang" userId="9578196b-bc93-47e6-9031-0602ba597be5" providerId="ADAL" clId="{4CF50C19-5EDA-4819-8C63-34F380F0D591}" dt="2018-10-17T16:13:42.213" v="1408" actId="1076"/>
          <ac:picMkLst>
            <pc:docMk/>
            <pc:sldMk cId="3615259786" sldId="287"/>
            <ac:picMk id="7" creationId="{359C275C-6CD6-4192-9096-216D04409215}"/>
          </ac:picMkLst>
        </pc:picChg>
        <pc:picChg chg="add del">
          <ac:chgData name="Xiangpeng Liang" userId="9578196b-bc93-47e6-9031-0602ba597be5" providerId="ADAL" clId="{4CF50C19-5EDA-4819-8C63-34F380F0D591}" dt="2018-10-17T16:14:45.072" v="1410"/>
          <ac:picMkLst>
            <pc:docMk/>
            <pc:sldMk cId="3615259786" sldId="287"/>
            <ac:picMk id="8" creationId="{03A073F2-C87F-453D-A4F4-D59B1EEA3247}"/>
          </ac:picMkLst>
        </pc:picChg>
        <pc:picChg chg="add mod">
          <ac:chgData name="Xiangpeng Liang" userId="9578196b-bc93-47e6-9031-0602ba597be5" providerId="ADAL" clId="{4CF50C19-5EDA-4819-8C63-34F380F0D591}" dt="2018-10-17T16:13:14.280" v="1404" actId="1076"/>
          <ac:picMkLst>
            <pc:docMk/>
            <pc:sldMk cId="3615259786" sldId="287"/>
            <ac:picMk id="11" creationId="{71A66F30-CD9D-4174-B3D4-EC3C26CAF894}"/>
          </ac:picMkLst>
        </pc:picChg>
        <pc:picChg chg="del">
          <ac:chgData name="Xiangpeng Liang" userId="9578196b-bc93-47e6-9031-0602ba597be5" providerId="ADAL" clId="{4CF50C19-5EDA-4819-8C63-34F380F0D591}" dt="2018-10-17T16:04:30.493" v="1324" actId="478"/>
          <ac:picMkLst>
            <pc:docMk/>
            <pc:sldMk cId="3615259786" sldId="287"/>
            <ac:picMk id="12" creationId="{E826B71C-13F4-4CA4-BEC3-11B247982791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00:48.371" v="3706" actId="20577"/>
        <pc:sldMkLst>
          <pc:docMk/>
          <pc:sldMk cId="2275011055" sldId="288"/>
        </pc:sldMkLst>
        <pc:spChg chg="add mod">
          <ac:chgData name="Xiangpeng Liang" userId="9578196b-bc93-47e6-9031-0602ba597be5" providerId="ADAL" clId="{4CF50C19-5EDA-4819-8C63-34F380F0D591}" dt="2018-10-17T16:53:18.127" v="1814" actId="1076"/>
          <ac:spMkLst>
            <pc:docMk/>
            <pc:sldMk cId="2275011055" sldId="288"/>
            <ac:spMk id="8" creationId="{5439573E-F617-46E8-9AE9-74C1686BE46A}"/>
          </ac:spMkLst>
        </pc:spChg>
        <pc:spChg chg="add mod">
          <ac:chgData name="Xiangpeng Liang" userId="9578196b-bc93-47e6-9031-0602ba597be5" providerId="ADAL" clId="{4CF50C19-5EDA-4819-8C63-34F380F0D591}" dt="2018-10-17T16:53:54.501" v="1825" actId="1076"/>
          <ac:spMkLst>
            <pc:docMk/>
            <pc:sldMk cId="2275011055" sldId="288"/>
            <ac:spMk id="10" creationId="{3964FEA6-34F5-4162-B55F-C94E09DA37CF}"/>
          </ac:spMkLst>
        </pc:spChg>
        <pc:spChg chg="add del mod">
          <ac:chgData name="Xiangpeng Liang" userId="9578196b-bc93-47e6-9031-0602ba597be5" providerId="ADAL" clId="{4CF50C19-5EDA-4819-8C63-34F380F0D591}" dt="2018-10-17T16:53:51.219" v="1824" actId="478"/>
          <ac:spMkLst>
            <pc:docMk/>
            <pc:sldMk cId="2275011055" sldId="288"/>
            <ac:spMk id="12" creationId="{C51B40F9-45EF-4DCC-BE25-DFB70FFC61C0}"/>
          </ac:spMkLst>
        </pc:spChg>
        <pc:spChg chg="del">
          <ac:chgData name="Xiangpeng Liang" userId="9578196b-bc93-47e6-9031-0602ba597be5" providerId="ADAL" clId="{4CF50C19-5EDA-4819-8C63-34F380F0D591}" dt="2018-10-17T16:28:58.184" v="1660" actId="478"/>
          <ac:spMkLst>
            <pc:docMk/>
            <pc:sldMk cId="2275011055" sldId="288"/>
            <ac:spMk id="13" creationId="{E607D2DF-E05C-42D4-9961-23BF481690CD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5" creationId="{84D0EA3B-C83F-47E8-B8E3-085277C1ED82}"/>
          </ac:spMkLst>
        </pc:spChg>
        <pc:spChg chg="add mod">
          <ac:chgData name="Xiangpeng Liang" userId="9578196b-bc93-47e6-9031-0602ba597be5" providerId="ADAL" clId="{4CF50C19-5EDA-4819-8C63-34F380F0D591}" dt="2018-10-17T16:51:34.187" v="1805" actId="571"/>
          <ac:spMkLst>
            <pc:docMk/>
            <pc:sldMk cId="2275011055" sldId="288"/>
            <ac:spMk id="16" creationId="{24F4A232-779D-4FD0-B591-82F4E19154A3}"/>
          </ac:spMkLst>
        </pc:spChg>
        <pc:spChg chg="mod">
          <ac:chgData name="Xiangpeng Liang" userId="9578196b-bc93-47e6-9031-0602ba597be5" providerId="ADAL" clId="{4CF50C19-5EDA-4819-8C63-34F380F0D591}" dt="2018-10-17T19:19:44.378" v="3117" actId="20577"/>
          <ac:spMkLst>
            <pc:docMk/>
            <pc:sldMk cId="2275011055" sldId="288"/>
            <ac:spMk id="25" creationId="{0D104FF2-7877-4868-A8F1-35A49F0B42FB}"/>
          </ac:spMkLst>
        </pc:spChg>
        <pc:grpChg chg="del">
          <ac:chgData name="Xiangpeng Liang" userId="9578196b-bc93-47e6-9031-0602ba597be5" providerId="ADAL" clId="{4CF50C19-5EDA-4819-8C63-34F380F0D591}" dt="2018-10-17T16:28:55.462" v="1657" actId="478"/>
          <ac:grpSpMkLst>
            <pc:docMk/>
            <pc:sldMk cId="2275011055" sldId="288"/>
            <ac:grpSpMk id="6" creationId="{5B227D4C-4E3F-4E74-8F2B-300D14457AA9}"/>
          </ac:grpSpMkLst>
        </pc:grpChg>
        <pc:picChg chg="add mod">
          <ac:chgData name="Xiangpeng Liang" userId="9578196b-bc93-47e6-9031-0602ba597be5" providerId="ADAL" clId="{4CF50C19-5EDA-4819-8C63-34F380F0D591}" dt="2018-10-17T16:51:36.899" v="1808" actId="1076"/>
          <ac:picMkLst>
            <pc:docMk/>
            <pc:sldMk cId="2275011055" sldId="288"/>
            <ac:picMk id="3" creationId="{2B2D2741-BEA8-44E9-A8D5-FDECDA23C5D1}"/>
          </ac:picMkLst>
        </pc:picChg>
        <pc:picChg chg="add mod">
          <ac:chgData name="Xiangpeng Liang" userId="9578196b-bc93-47e6-9031-0602ba597be5" providerId="ADAL" clId="{4CF50C19-5EDA-4819-8C63-34F380F0D591}" dt="2018-10-17T16:50:19.766" v="1772" actId="1076"/>
          <ac:picMkLst>
            <pc:docMk/>
            <pc:sldMk cId="2275011055" sldId="288"/>
            <ac:picMk id="4" creationId="{7E4841E0-284E-4F9F-95CA-E250F1A20B4A}"/>
          </ac:picMkLst>
        </pc:picChg>
        <pc:picChg chg="del">
          <ac:chgData name="Xiangpeng Liang" userId="9578196b-bc93-47e6-9031-0602ba597be5" providerId="ADAL" clId="{4CF50C19-5EDA-4819-8C63-34F380F0D591}" dt="2018-10-17T16:28:56.434" v="1659" actId="478"/>
          <ac:picMkLst>
            <pc:docMk/>
            <pc:sldMk cId="2275011055" sldId="288"/>
            <ac:picMk id="7" creationId="{359C275C-6CD6-4192-9096-216D04409215}"/>
          </ac:picMkLst>
        </pc:picChg>
        <pc:picChg chg="del">
          <ac:chgData name="Xiangpeng Liang" userId="9578196b-bc93-47e6-9031-0602ba597be5" providerId="ADAL" clId="{4CF50C19-5EDA-4819-8C63-34F380F0D591}" dt="2018-10-17T16:28:56" v="1658" actId="478"/>
          <ac:picMkLst>
            <pc:docMk/>
            <pc:sldMk cId="2275011055" sldId="288"/>
            <ac:picMk id="11" creationId="{71A66F30-CD9D-4174-B3D4-EC3C26CAF894}"/>
          </ac:picMkLst>
        </pc:picChg>
        <pc:cxnChg chg="add mod">
          <ac:chgData name="Xiangpeng Liang" userId="9578196b-bc93-47e6-9031-0602ba597be5" providerId="ADAL" clId="{4CF50C19-5EDA-4819-8C63-34F380F0D591}" dt="2018-10-17T16:55:29.643" v="1876" actId="14100"/>
          <ac:cxnSpMkLst>
            <pc:docMk/>
            <pc:sldMk cId="2275011055" sldId="288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19:20:00.516" v="3118" actId="20577"/>
        <pc:sldMkLst>
          <pc:docMk/>
          <pc:sldMk cId="3912924230" sldId="289"/>
        </pc:sldMkLst>
        <pc:spChg chg="del">
          <ac:chgData name="Xiangpeng Liang" userId="9578196b-bc93-47e6-9031-0602ba597be5" providerId="ADAL" clId="{4CF50C19-5EDA-4819-8C63-34F380F0D591}" dt="2018-10-17T17:04:36.999" v="1879" actId="478"/>
          <ac:spMkLst>
            <pc:docMk/>
            <pc:sldMk cId="3912924230" sldId="289"/>
            <ac:spMk id="8" creationId="{5439573E-F617-46E8-9AE9-74C1686BE46A}"/>
          </ac:spMkLst>
        </pc:spChg>
        <pc:spChg chg="del">
          <ac:chgData name="Xiangpeng Liang" userId="9578196b-bc93-47e6-9031-0602ba597be5" providerId="ADAL" clId="{4CF50C19-5EDA-4819-8C63-34F380F0D591}" dt="2018-10-17T17:04:35.342" v="1878" actId="478"/>
          <ac:spMkLst>
            <pc:docMk/>
            <pc:sldMk cId="3912924230" sldId="289"/>
            <ac:spMk id="10" creationId="{3964FEA6-34F5-4162-B55F-C94E09DA37CF}"/>
          </ac:spMkLst>
        </pc:spChg>
        <pc:spChg chg="add mod">
          <ac:chgData name="Xiangpeng Liang" userId="9578196b-bc93-47e6-9031-0602ba597be5" providerId="ADAL" clId="{4CF50C19-5EDA-4819-8C63-34F380F0D591}" dt="2018-10-17T17:39:20.484" v="2123" actId="20577"/>
          <ac:spMkLst>
            <pc:docMk/>
            <pc:sldMk cId="3912924230" sldId="289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0.516" v="3118" actId="20577"/>
          <ac:spMkLst>
            <pc:docMk/>
            <pc:sldMk cId="3912924230" sldId="289"/>
            <ac:spMk id="25" creationId="{0D104FF2-7877-4868-A8F1-35A49F0B42FB}"/>
          </ac:spMkLst>
        </pc:spChg>
        <pc:picChg chg="add del mod">
          <ac:chgData name="Xiangpeng Liang" userId="9578196b-bc93-47e6-9031-0602ba597be5" providerId="ADAL" clId="{4CF50C19-5EDA-4819-8C63-34F380F0D591}" dt="2018-10-17T17:22:44.187" v="1905" actId="478"/>
          <ac:picMkLst>
            <pc:docMk/>
            <pc:sldMk cId="3912924230" sldId="289"/>
            <ac:picMk id="2" creationId="{78E21AAF-EB3A-49D1-BFE5-E24AE4D73648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3" creationId="{2B2D2741-BEA8-44E9-A8D5-FDECDA23C5D1}"/>
          </ac:picMkLst>
        </pc:picChg>
        <pc:picChg chg="del">
          <ac:chgData name="Xiangpeng Liang" userId="9578196b-bc93-47e6-9031-0602ba597be5" providerId="ADAL" clId="{4CF50C19-5EDA-4819-8C63-34F380F0D591}" dt="2018-10-17T17:04:35.342" v="1878" actId="478"/>
          <ac:picMkLst>
            <pc:docMk/>
            <pc:sldMk cId="3912924230" sldId="289"/>
            <ac:picMk id="4" creationId="{7E4841E0-284E-4F9F-95CA-E250F1A20B4A}"/>
          </ac:picMkLst>
        </pc:picChg>
        <pc:picChg chg="add mod">
          <ac:chgData name="Xiangpeng Liang" userId="9578196b-bc93-47e6-9031-0602ba597be5" providerId="ADAL" clId="{4CF50C19-5EDA-4819-8C63-34F380F0D591}" dt="2018-10-17T17:21:13.692" v="1903" actId="1076"/>
          <ac:picMkLst>
            <pc:docMk/>
            <pc:sldMk cId="3912924230" sldId="289"/>
            <ac:picMk id="5" creationId="{E3CE0D88-63B5-4184-9380-80514F32AEB5}"/>
          </ac:picMkLst>
        </pc:picChg>
        <pc:picChg chg="add mod">
          <ac:chgData name="Xiangpeng Liang" userId="9578196b-bc93-47e6-9031-0602ba597be5" providerId="ADAL" clId="{4CF50C19-5EDA-4819-8C63-34F380F0D591}" dt="2018-10-17T17:30:03.940" v="2060" actId="1076"/>
          <ac:picMkLst>
            <pc:docMk/>
            <pc:sldMk cId="3912924230" sldId="289"/>
            <ac:picMk id="6" creationId="{8944809F-5B6B-4E26-81D0-B165E07C447C}"/>
          </ac:picMkLst>
        </pc:picChg>
        <pc:picChg chg="add mod">
          <ac:chgData name="Xiangpeng Liang" userId="9578196b-bc93-47e6-9031-0602ba597be5" providerId="ADAL" clId="{4CF50C19-5EDA-4819-8C63-34F380F0D591}" dt="2018-10-17T17:30:25.535" v="2067" actId="1076"/>
          <ac:picMkLst>
            <pc:docMk/>
            <pc:sldMk cId="3912924230" sldId="289"/>
            <ac:picMk id="7" creationId="{9079D4F8-7E23-4A13-8E3D-45FC6F8D0BC4}"/>
          </ac:picMkLst>
        </pc:picChg>
        <pc:picChg chg="add mod">
          <ac:chgData name="Xiangpeng Liang" userId="9578196b-bc93-47e6-9031-0602ba597be5" providerId="ADAL" clId="{4CF50C19-5EDA-4819-8C63-34F380F0D591}" dt="2018-10-17T17:30:28.941" v="2068" actId="1076"/>
          <ac:picMkLst>
            <pc:docMk/>
            <pc:sldMk cId="3912924230" sldId="289"/>
            <ac:picMk id="12" creationId="{57C45B29-9A70-4029-96C2-54A227E838B0}"/>
          </ac:picMkLst>
        </pc:picChg>
        <pc:cxnChg chg="del mod">
          <ac:chgData name="Xiangpeng Liang" userId="9578196b-bc93-47e6-9031-0602ba597be5" providerId="ADAL" clId="{4CF50C19-5EDA-4819-8C63-34F380F0D591}" dt="2018-10-17T17:04:35.342" v="1878" actId="478"/>
          <ac:cxnSpMkLst>
            <pc:docMk/>
            <pc:sldMk cId="3912924230" sldId="289"/>
            <ac:cxnSpMk id="17" creationId="{07B63537-AF7D-4BF7-AA47-F1CDE14DFEDB}"/>
          </ac:cxnSpMkLst>
        </pc:cxnChg>
      </pc:sldChg>
      <pc:sldChg chg="addSp delSp modSp add modNotesTx">
        <pc:chgData name="Xiangpeng Liang" userId="9578196b-bc93-47e6-9031-0602ba597be5" providerId="ADAL" clId="{4CF50C19-5EDA-4819-8C63-34F380F0D591}" dt="2018-10-17T20:13:48.979" v="3820" actId="20577"/>
        <pc:sldMkLst>
          <pc:docMk/>
          <pc:sldMk cId="3028402935" sldId="290"/>
        </pc:sldMkLst>
        <pc:spChg chg="mod">
          <ac:chgData name="Xiangpeng Liang" userId="9578196b-bc93-47e6-9031-0602ba597be5" providerId="ADAL" clId="{4CF50C19-5EDA-4819-8C63-34F380F0D591}" dt="2018-10-17T20:07:44.799" v="3708" actId="20577"/>
          <ac:spMkLst>
            <pc:docMk/>
            <pc:sldMk cId="3028402935" sldId="290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06.957" v="3119" actId="20577"/>
          <ac:spMkLst>
            <pc:docMk/>
            <pc:sldMk cId="3028402935" sldId="290"/>
            <ac:spMk id="25" creationId="{0D104FF2-7877-4868-A8F1-35A49F0B42FB}"/>
          </ac:spMkLst>
        </pc:spChg>
        <pc:picChg chg="add mod">
          <ac:chgData name="Xiangpeng Liang" userId="9578196b-bc93-47e6-9031-0602ba597be5" providerId="ADAL" clId="{4CF50C19-5EDA-4819-8C63-34F380F0D591}" dt="2018-10-17T17:52:46.357" v="2171" actId="1076"/>
          <ac:picMkLst>
            <pc:docMk/>
            <pc:sldMk cId="3028402935" sldId="290"/>
            <ac:picMk id="2" creationId="{B933919B-F3F3-43B7-9CC9-1B9D745F3CD6}"/>
          </ac:picMkLst>
        </pc:picChg>
        <pc:picChg chg="add mod">
          <ac:chgData name="Xiangpeng Liang" userId="9578196b-bc93-47e6-9031-0602ba597be5" providerId="ADAL" clId="{4CF50C19-5EDA-4819-8C63-34F380F0D591}" dt="2018-10-17T17:53:54.686" v="2183" actId="14100"/>
          <ac:picMkLst>
            <pc:docMk/>
            <pc:sldMk cId="3028402935" sldId="290"/>
            <ac:picMk id="3" creationId="{2732CDAB-0274-4959-A19D-BEA30481F261}"/>
          </ac:picMkLst>
        </pc:picChg>
        <pc:picChg chg="add mod">
          <ac:chgData name="Xiangpeng Liang" userId="9578196b-bc93-47e6-9031-0602ba597be5" providerId="ADAL" clId="{4CF50C19-5EDA-4819-8C63-34F380F0D591}" dt="2018-10-17T17:53:51.828" v="2182" actId="14100"/>
          <ac:picMkLst>
            <pc:docMk/>
            <pc:sldMk cId="3028402935" sldId="290"/>
            <ac:picMk id="4" creationId="{5FEDFE4A-5C09-41E9-A9AD-1AC102544AEE}"/>
          </ac:picMkLst>
        </pc:picChg>
        <pc:picChg chg="del">
          <ac:chgData name="Xiangpeng Liang" userId="9578196b-bc93-47e6-9031-0602ba597be5" providerId="ADAL" clId="{4CF50C19-5EDA-4819-8C63-34F380F0D591}" dt="2018-10-17T17:44:15.393" v="2163" actId="478"/>
          <ac:picMkLst>
            <pc:docMk/>
            <pc:sldMk cId="3028402935" sldId="290"/>
            <ac:picMk id="5" creationId="{E3CE0D88-63B5-4184-9380-80514F32AEB5}"/>
          </ac:picMkLst>
        </pc:picChg>
        <pc:picChg chg="del">
          <ac:chgData name="Xiangpeng Liang" userId="9578196b-bc93-47e6-9031-0602ba597be5" providerId="ADAL" clId="{4CF50C19-5EDA-4819-8C63-34F380F0D591}" dt="2018-10-17T17:44:14.501" v="2162" actId="478"/>
          <ac:picMkLst>
            <pc:docMk/>
            <pc:sldMk cId="3028402935" sldId="290"/>
            <ac:picMk id="6" creationId="{8944809F-5B6B-4E26-81D0-B165E07C447C}"/>
          </ac:picMkLst>
        </pc:picChg>
        <pc:picChg chg="del">
          <ac:chgData name="Xiangpeng Liang" userId="9578196b-bc93-47e6-9031-0602ba597be5" providerId="ADAL" clId="{4CF50C19-5EDA-4819-8C63-34F380F0D591}" dt="2018-10-17T17:44:13.879" v="2161" actId="478"/>
          <ac:picMkLst>
            <pc:docMk/>
            <pc:sldMk cId="3028402935" sldId="290"/>
            <ac:picMk id="7" creationId="{9079D4F8-7E23-4A13-8E3D-45FC6F8D0BC4}"/>
          </ac:picMkLst>
        </pc:picChg>
        <pc:picChg chg="del">
          <ac:chgData name="Xiangpeng Liang" userId="9578196b-bc93-47e6-9031-0602ba597be5" providerId="ADAL" clId="{4CF50C19-5EDA-4819-8C63-34F380F0D591}" dt="2018-10-17T17:44:13.685" v="2160" actId="478"/>
          <ac:picMkLst>
            <pc:docMk/>
            <pc:sldMk cId="3028402935" sldId="290"/>
            <ac:picMk id="12" creationId="{57C45B29-9A70-4029-96C2-54A227E838B0}"/>
          </ac:picMkLst>
        </pc:picChg>
      </pc:sldChg>
      <pc:sldChg chg="addSp delSp modSp add modNotesTx">
        <pc:chgData name="Xiangpeng Liang" userId="9578196b-bc93-47e6-9031-0602ba597be5" providerId="ADAL" clId="{4CF50C19-5EDA-4819-8C63-34F380F0D591}" dt="2018-10-17T20:12:23.590" v="3712" actId="20577"/>
        <pc:sldMkLst>
          <pc:docMk/>
          <pc:sldMk cId="84639899" sldId="291"/>
        </pc:sldMkLst>
        <pc:spChg chg="add mod">
          <ac:chgData name="Xiangpeng Liang" userId="9578196b-bc93-47e6-9031-0602ba597be5" providerId="ADAL" clId="{4CF50C19-5EDA-4819-8C63-34F380F0D591}" dt="2018-10-17T18:37:55.024" v="2784" actId="20577"/>
          <ac:spMkLst>
            <pc:docMk/>
            <pc:sldMk cId="84639899" sldId="291"/>
            <ac:spMk id="10" creationId="{8AA0A155-D73D-40A9-9B1B-5EA08800151E}"/>
          </ac:spMkLst>
        </pc:spChg>
        <pc:spChg chg="del">
          <ac:chgData name="Xiangpeng Liang" userId="9578196b-bc93-47e6-9031-0602ba597be5" providerId="ADAL" clId="{4CF50C19-5EDA-4819-8C63-34F380F0D591}" dt="2018-10-17T18:19:44.232" v="2424" actId="478"/>
          <ac:spMkLst>
            <pc:docMk/>
            <pc:sldMk cId="84639899" sldId="291"/>
            <ac:spMk id="11" creationId="{DAE569BE-9411-4398-90EA-6BA2746322AE}"/>
          </ac:spMkLst>
        </pc:spChg>
        <pc:spChg chg="mod">
          <ac:chgData name="Xiangpeng Liang" userId="9578196b-bc93-47e6-9031-0602ba597be5" providerId="ADAL" clId="{4CF50C19-5EDA-4819-8C63-34F380F0D591}" dt="2018-10-17T19:20:11.993" v="3120" actId="20577"/>
          <ac:spMkLst>
            <pc:docMk/>
            <pc:sldMk cId="84639899" sldId="291"/>
            <ac:spMk id="25" creationId="{0D104FF2-7877-4868-A8F1-35A49F0B42FB}"/>
          </ac:spMkLst>
        </pc:spChg>
        <pc:picChg chg="del">
          <ac:chgData name="Xiangpeng Liang" userId="9578196b-bc93-47e6-9031-0602ba597be5" providerId="ADAL" clId="{4CF50C19-5EDA-4819-8C63-34F380F0D591}" dt="2018-10-17T18:19:12.453" v="2417" actId="478"/>
          <ac:picMkLst>
            <pc:docMk/>
            <pc:sldMk cId="84639899" sldId="291"/>
            <ac:picMk id="2" creationId="{B933919B-F3F3-43B7-9CC9-1B9D745F3CD6}"/>
          </ac:picMkLst>
        </pc:picChg>
        <pc:picChg chg="del">
          <ac:chgData name="Xiangpeng Liang" userId="9578196b-bc93-47e6-9031-0602ba597be5" providerId="ADAL" clId="{4CF50C19-5EDA-4819-8C63-34F380F0D591}" dt="2018-10-17T18:19:13.001" v="2418" actId="478"/>
          <ac:picMkLst>
            <pc:docMk/>
            <pc:sldMk cId="84639899" sldId="291"/>
            <ac:picMk id="3" creationId="{2732CDAB-0274-4959-A19D-BEA30481F261}"/>
          </ac:picMkLst>
        </pc:picChg>
        <pc:picChg chg="del">
          <ac:chgData name="Xiangpeng Liang" userId="9578196b-bc93-47e6-9031-0602ba597be5" providerId="ADAL" clId="{4CF50C19-5EDA-4819-8C63-34F380F0D591}" dt="2018-10-17T18:19:13.145" v="2419" actId="478"/>
          <ac:picMkLst>
            <pc:docMk/>
            <pc:sldMk cId="84639899" sldId="291"/>
            <ac:picMk id="4" creationId="{5FEDFE4A-5C09-41E9-A9AD-1AC102544AEE}"/>
          </ac:picMkLst>
        </pc:picChg>
        <pc:picChg chg="add mod">
          <ac:chgData name="Xiangpeng Liang" userId="9578196b-bc93-47e6-9031-0602ba597be5" providerId="ADAL" clId="{4CF50C19-5EDA-4819-8C63-34F380F0D591}" dt="2018-10-17T18:27:37.018" v="2512" actId="1076"/>
          <ac:picMkLst>
            <pc:docMk/>
            <pc:sldMk cId="84639899" sldId="291"/>
            <ac:picMk id="8" creationId="{C88E8B69-A13E-4126-936F-4A86DFDBF3D9}"/>
          </ac:picMkLst>
        </pc:picChg>
      </pc:sldChg>
      <pc:sldChg chg="addSp delSp modSp add ord modNotesTx">
        <pc:chgData name="Xiangpeng Liang" userId="9578196b-bc93-47e6-9031-0602ba597be5" providerId="ADAL" clId="{4CF50C19-5EDA-4819-8C63-34F380F0D591}" dt="2018-10-17T20:18:18.432" v="3825" actId="20577"/>
        <pc:sldMkLst>
          <pc:docMk/>
          <pc:sldMk cId="654802560" sldId="292"/>
        </pc:sldMkLst>
        <pc:spChg chg="add mod">
          <ac:chgData name="Xiangpeng Liang" userId="9578196b-bc93-47e6-9031-0602ba597be5" providerId="ADAL" clId="{4CF50C19-5EDA-4819-8C63-34F380F0D591}" dt="2018-10-17T20:16:51.994" v="3823" actId="164"/>
          <ac:spMkLst>
            <pc:docMk/>
            <pc:sldMk cId="654802560" sldId="292"/>
            <ac:spMk id="4" creationId="{DF3DEC1D-BD3C-4299-B465-D511928E0E45}"/>
          </ac:spMkLst>
        </pc:spChg>
        <pc:spChg chg="mod">
          <ac:chgData name="Xiangpeng Liang" userId="9578196b-bc93-47e6-9031-0602ba597be5" providerId="ADAL" clId="{4CF50C19-5EDA-4819-8C63-34F380F0D591}" dt="2018-10-17T20:16:23.635" v="3821" actId="14100"/>
          <ac:spMkLst>
            <pc:docMk/>
            <pc:sldMk cId="654802560" sldId="292"/>
            <ac:spMk id="10" creationId="{8AA0A155-D73D-40A9-9B1B-5EA08800151E}"/>
          </ac:spMkLst>
        </pc:spChg>
        <pc:spChg chg="add del mod">
          <ac:chgData name="Xiangpeng Liang" userId="9578196b-bc93-47e6-9031-0602ba597be5" providerId="ADAL" clId="{4CF50C19-5EDA-4819-8C63-34F380F0D591}" dt="2018-10-17T18:46:30.608" v="2812" actId="478"/>
          <ac:spMkLst>
            <pc:docMk/>
            <pc:sldMk cId="654802560" sldId="292"/>
            <ac:spMk id="11" creationId="{327BF01F-D26E-4CCC-984E-45F323549730}"/>
          </ac:spMkLst>
        </pc:spChg>
        <pc:spChg chg="mod">
          <ac:chgData name="Xiangpeng Liang" userId="9578196b-bc93-47e6-9031-0602ba597be5" providerId="ADAL" clId="{4CF50C19-5EDA-4819-8C63-34F380F0D591}" dt="2018-10-17T20:18:18.432" v="3825" actId="20577"/>
          <ac:spMkLst>
            <pc:docMk/>
            <pc:sldMk cId="654802560" sldId="292"/>
            <ac:spMk id="25" creationId="{0D104FF2-7877-4868-A8F1-35A49F0B42FB}"/>
          </ac:spMkLst>
        </pc:spChg>
        <pc:grpChg chg="add mod">
          <ac:chgData name="Xiangpeng Liang" userId="9578196b-bc93-47e6-9031-0602ba597be5" providerId="ADAL" clId="{4CF50C19-5EDA-4819-8C63-34F380F0D591}" dt="2018-10-17T20:16:51.994" v="3823" actId="164"/>
          <ac:grpSpMkLst>
            <pc:docMk/>
            <pc:sldMk cId="654802560" sldId="292"/>
            <ac:grpSpMk id="5" creationId="{133B058F-66A4-4420-8622-8CC9857E38B0}"/>
          </ac:grpSpMkLst>
        </pc:grpChg>
        <pc:picChg chg="add mod">
          <ac:chgData name="Xiangpeng Liang" userId="9578196b-bc93-47e6-9031-0602ba597be5" providerId="ADAL" clId="{4CF50C19-5EDA-4819-8C63-34F380F0D591}" dt="2018-10-17T19:01:39.716" v="3056" actId="1076"/>
          <ac:picMkLst>
            <pc:docMk/>
            <pc:sldMk cId="654802560" sldId="292"/>
            <ac:picMk id="2" creationId="{0D52C076-6D0F-4CC9-8CC4-9D4915B5DC1B}"/>
          </ac:picMkLst>
        </pc:picChg>
        <pc:picChg chg="add mod">
          <ac:chgData name="Xiangpeng Liang" userId="9578196b-bc93-47e6-9031-0602ba597be5" providerId="ADAL" clId="{4CF50C19-5EDA-4819-8C63-34F380F0D591}" dt="2018-10-17T20:16:51.994" v="3823" actId="164"/>
          <ac:picMkLst>
            <pc:docMk/>
            <pc:sldMk cId="654802560" sldId="292"/>
            <ac:picMk id="3" creationId="{09C41842-BCA8-4C01-B586-74A7F53C05DA}"/>
          </ac:picMkLst>
        </pc:picChg>
        <pc:picChg chg="del">
          <ac:chgData name="Xiangpeng Liang" userId="9578196b-bc93-47e6-9031-0602ba597be5" providerId="ADAL" clId="{4CF50C19-5EDA-4819-8C63-34F380F0D591}" dt="2018-10-17T18:39:21.150" v="2787" actId="478"/>
          <ac:picMkLst>
            <pc:docMk/>
            <pc:sldMk cId="654802560" sldId="292"/>
            <ac:picMk id="8" creationId="{C88E8B69-A13E-4126-936F-4A86DFDBF3D9}"/>
          </ac:picMkLst>
        </pc:picChg>
      </pc:sldChg>
    </pc:docChg>
  </pc:docChgLst>
</pc:chgInfo>
</file>

<file path=ppt/media/hdphoto1.wdp>
</file>

<file path=ppt/media/image1.png>
</file>

<file path=ppt/media/image2.tiff>
</file>

<file path=ppt/media/image3.jp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6A11E-DD29-4A4D-82EB-4DC5EE4F1C9D}" type="datetimeFigureOut">
              <a:rPr lang="en-GB" smtClean="0"/>
              <a:t>14/05/2019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4C4429-E17A-2F4B-BF45-AD78A71E57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83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828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06790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7909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0667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4561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4C4429-E17A-2F4B-BF45-AD78A71E57F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7580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A64F9-3434-C941-825E-2884B5648780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9CF2C-0012-6845-ACBC-D6546A11DAB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6590804" y="273133"/>
            <a:ext cx="2553195" cy="887452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/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endParaRPr lang="en-US" altLang="en-US" sz="1400">
              <a:cs typeface="Arial" panose="020B0604020202020204" pitchFamily="34" charset="0"/>
            </a:endParaRPr>
          </a:p>
        </p:txBody>
      </p:sp>
      <p:pic>
        <p:nvPicPr>
          <p:cNvPr id="8" name="Picture 5" descr="UoG_keyline.eps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3151" y="405709"/>
            <a:ext cx="19685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12"/>
          <p:cNvSpPr>
            <a:spLocks noChangeArrowheads="1"/>
          </p:cNvSpPr>
          <p:nvPr userDrawn="1"/>
        </p:nvSpPr>
        <p:spPr bwMode="auto">
          <a:xfrm>
            <a:off x="0" y="6597650"/>
            <a:ext cx="9178925" cy="287338"/>
          </a:xfrm>
          <a:prstGeom prst="rect">
            <a:avLst/>
          </a:prstGeom>
          <a:solidFill>
            <a:srgbClr val="0021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>
              <a:defRPr/>
            </a:pPr>
            <a:endParaRPr lang="en-US" altLang="en-US" sz="1400"/>
          </a:p>
        </p:txBody>
      </p:sp>
      <p:sp>
        <p:nvSpPr>
          <p:cNvPr id="11" name="Rectangle 6"/>
          <p:cNvSpPr txBox="1">
            <a:spLocks noChangeArrowheads="1"/>
          </p:cNvSpPr>
          <p:nvPr userDrawn="1"/>
        </p:nvSpPr>
        <p:spPr bwMode="auto">
          <a:xfrm>
            <a:off x="6858000" y="6597650"/>
            <a:ext cx="19050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/>
                </a:solidFill>
                <a:latin typeface="Arial" charset="0"/>
                <a:ea typeface="MS PGothic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MS PGothic" charset="-128"/>
                <a:cs typeface="+mn-cs"/>
              </a:defRPr>
            </a:lvl9pPr>
          </a:lstStyle>
          <a:p>
            <a:pPr>
              <a:defRPr/>
            </a:pPr>
            <a:fld id="{4E0DFB99-B5AA-854E-8BEF-995AABCA4CEC}" type="slidenum">
              <a:rPr lang="en-US" altLang="en-US" smtClean="0">
                <a:latin typeface="Avenir Book" charset="0"/>
                <a:ea typeface="Avenir Book" charset="0"/>
                <a:cs typeface="Avenir Book" charset="0"/>
              </a:rPr>
              <a:pPr>
                <a:defRPr/>
              </a:pPr>
              <a:t>‹#›</a:t>
            </a:fld>
            <a:endParaRPr lang="en-US" alt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88" y="6581454"/>
            <a:ext cx="927675" cy="28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9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8190630"/>
              </p:ext>
            </p:extLst>
          </p:nvPr>
        </p:nvGraphicFramePr>
        <p:xfrm>
          <a:off x="527462" y="985965"/>
          <a:ext cx="8160328" cy="59707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01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80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3506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Project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 err="1">
                          <a:solidFill>
                            <a:srgbClr val="03213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Bioimplantable</a:t>
                      </a:r>
                      <a:r>
                        <a:rPr lang="en-GB" b="0" i="0" baseline="0" dirty="0">
                          <a:solidFill>
                            <a:srgbClr val="03213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 Device for Optogenetics Techniques</a:t>
                      </a: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I did last four weeks?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Test circuit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Order and test substrates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Design antenna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5705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Problem being faced?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Soldering techniques 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(Flip-chip and wire bonding)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Antenna design and </a:t>
                      </a:r>
                      <a:r>
                        <a:rPr lang="en-GB" b="0" i="0" baseline="0" dirty="0" err="1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tunning</a:t>
                      </a: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rgbClr val="C127BB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What to do in next two weeks?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Finish circuit prototype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Test different substrates 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GB" b="0" i="0" baseline="0" dirty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Avenir Book" charset="0"/>
                          <a:cs typeface="Arial" panose="020B0604020202020204" pitchFamily="34" charset="0"/>
                        </a:rPr>
                        <a:t>Test different antennas</a:t>
                      </a:r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GB" b="0" i="0" baseline="0" dirty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Avenir Book" charset="0"/>
                        <a:cs typeface="Arial" panose="020B0604020202020204" pitchFamily="34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1890" y="555078"/>
            <a:ext cx="4315736" cy="430887"/>
          </a:xfrm>
          <a:prstGeom prst="rect">
            <a:avLst/>
          </a:prstGeom>
          <a:solidFill>
            <a:srgbClr val="C127BB"/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z="2200" b="1" spc="100" dirty="0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Gabriel Galeote </a:t>
            </a:r>
            <a:r>
              <a:rPr lang="en-US" altLang="zh-CN" sz="2200" b="1" spc="100" dirty="0" err="1">
                <a:solidFill>
                  <a:schemeClr val="bg1"/>
                </a:solidFill>
                <a:latin typeface="Arial" panose="020B0604020202020204" pitchFamily="34" charset="0"/>
                <a:ea typeface="Avenir Heavy" charset="0"/>
                <a:cs typeface="Arial" panose="020B0604020202020204" pitchFamily="34" charset="0"/>
              </a:rPr>
              <a:t>Checa</a:t>
            </a:r>
            <a:endParaRPr lang="en-US" sz="2200" b="1" spc="100" dirty="0">
              <a:solidFill>
                <a:schemeClr val="bg1"/>
              </a:solidFill>
              <a:latin typeface="Arial" panose="020B0604020202020204" pitchFamily="34" charset="0"/>
              <a:ea typeface="Avenir Heavy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60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9AB6F1-8497-48BD-98CF-E0FC63F005C6}"/>
              </a:ext>
            </a:extLst>
          </p:cNvPr>
          <p:cNvSpPr txBox="1"/>
          <p:nvPr/>
        </p:nvSpPr>
        <p:spPr>
          <a:xfrm>
            <a:off x="2719754" y="1880051"/>
            <a:ext cx="5982119" cy="523220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</a:rPr>
              <a:t>Soldering techniques</a:t>
            </a: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</a:rPr>
              <a:t>: Wire-bonding and flip chip </a:t>
            </a: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 Increases the manufacturing time so far</a:t>
            </a:r>
            <a:endParaRPr kumimoji="0" lang="en-GB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Gadugi" panose="020B0502040204020203" pitchFamily="34" charset="0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40DAD6-706E-467B-A061-3E051B256E43}"/>
              </a:ext>
            </a:extLst>
          </p:cNvPr>
          <p:cNvSpPr txBox="1"/>
          <p:nvPr/>
        </p:nvSpPr>
        <p:spPr>
          <a:xfrm>
            <a:off x="2719755" y="3275111"/>
            <a:ext cx="2402662" cy="307777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</a:rPr>
              <a:t>Configuration of the antenna </a:t>
            </a:r>
            <a:endParaRPr kumimoji="0" lang="en-GB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Gadugi" panose="020B0502040204020203" pitchFamily="34" charset="0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BB7EF-5C55-4662-8024-F2E9209293A2}"/>
              </a:ext>
            </a:extLst>
          </p:cNvPr>
          <p:cNvSpPr txBox="1"/>
          <p:nvPr/>
        </p:nvSpPr>
        <p:spPr>
          <a:xfrm>
            <a:off x="2719755" y="4574881"/>
            <a:ext cx="5982119" cy="523220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Voltera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 machine</a:t>
            </a: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: many problems with ink, cleaning of needles, weakness of needles…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8574846-376A-4DD6-A0A9-62AE35BF9437}"/>
              </a:ext>
            </a:extLst>
          </p:cNvPr>
          <p:cNvSpPr/>
          <p:nvPr/>
        </p:nvSpPr>
        <p:spPr>
          <a:xfrm>
            <a:off x="252046" y="2924907"/>
            <a:ext cx="1938495" cy="1008185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Problems</a:t>
            </a:r>
            <a:r>
              <a:rPr kumimoji="0" lang="es-E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 </a:t>
            </a:r>
            <a:r>
              <a:rPr kumimoji="0" lang="es-E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found</a:t>
            </a:r>
            <a:endParaRPr kumimoji="0" lang="es-E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1CCE2C9F-DC0A-4D21-973E-AE7AB1D60817}"/>
              </a:ext>
            </a:extLst>
          </p:cNvPr>
          <p:cNvCxnSpPr>
            <a:stCxn id="21" idx="3"/>
            <a:endCxn id="14" idx="1"/>
          </p:cNvCxnSpPr>
          <p:nvPr/>
        </p:nvCxnSpPr>
        <p:spPr>
          <a:xfrm flipV="1">
            <a:off x="2190541" y="2141661"/>
            <a:ext cx="529213" cy="1287339"/>
          </a:xfrm>
          <a:prstGeom prst="bentConnector3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E70556DF-C75E-41B1-A639-F035FC0A62B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2190541" y="3429000"/>
            <a:ext cx="529213" cy="1407491"/>
          </a:xfrm>
          <a:prstGeom prst="bentConnector3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1F2D5956-8384-4EBC-8409-9DC476F94302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190542" y="3423920"/>
            <a:ext cx="529213" cy="5080"/>
          </a:xfrm>
          <a:prstGeom prst="bentConnector3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23854B7D-C4CD-4ABF-9612-D30CC2EE1C71}"/>
              </a:ext>
            </a:extLst>
          </p:cNvPr>
          <p:cNvCxnSpPr>
            <a:stCxn id="21" idx="3"/>
            <a:endCxn id="16" idx="1"/>
          </p:cNvCxnSpPr>
          <p:nvPr/>
        </p:nvCxnSpPr>
        <p:spPr>
          <a:xfrm>
            <a:off x="2190541" y="3429000"/>
            <a:ext cx="529214" cy="1407491"/>
          </a:xfrm>
          <a:prstGeom prst="bentConnector3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3B0897F-DE30-4F34-82C1-3C3A487F970B}"/>
              </a:ext>
            </a:extLst>
          </p:cNvPr>
          <p:cNvSpPr txBox="1"/>
          <p:nvPr/>
        </p:nvSpPr>
        <p:spPr>
          <a:xfrm>
            <a:off x="381837" y="1205802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Garamond" panose="02020404030301010803" pitchFamily="18" charset="0"/>
              </a:rPr>
              <a:t>1. </a:t>
            </a:r>
            <a:r>
              <a:rPr lang="es-ES" sz="2400" dirty="0" err="1">
                <a:latin typeface="Garamond" panose="02020404030301010803" pitchFamily="18" charset="0"/>
              </a:rPr>
              <a:t>Problems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found</a:t>
            </a:r>
            <a:endParaRPr lang="es-ES" sz="2400" dirty="0">
              <a:latin typeface="Garamond" panose="02020404030301010803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041AEE-461C-4C2D-AC30-C54AE4BAB42A}"/>
              </a:ext>
            </a:extLst>
          </p:cNvPr>
          <p:cNvSpPr txBox="1"/>
          <p:nvPr/>
        </p:nvSpPr>
        <p:spPr>
          <a:xfrm>
            <a:off x="5743855" y="2956899"/>
            <a:ext cx="2402662" cy="307777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</a:rPr>
              <a:t>Propagation Distance?</a:t>
            </a:r>
            <a:endParaRPr kumimoji="0" lang="en-GB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Gadugi" panose="020B0502040204020203" pitchFamily="34" charset="0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7496EC-9FA8-47E7-B66E-1C33D0CB797D}"/>
              </a:ext>
            </a:extLst>
          </p:cNvPr>
          <p:cNvSpPr txBox="1"/>
          <p:nvPr/>
        </p:nvSpPr>
        <p:spPr>
          <a:xfrm>
            <a:off x="5743855" y="3285479"/>
            <a:ext cx="2402662" cy="307777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400" b="1" kern="0" dirty="0">
                <a:solidFill>
                  <a:prstClr val="black"/>
                </a:solidFill>
                <a:latin typeface="Garamond" panose="02020404030301010803" pitchFamily="18" charset="0"/>
                <a:ea typeface="Gadugi" panose="020B0502040204020203" pitchFamily="34" charset="0"/>
                <a:sym typeface="Wingdings" panose="05000000000000000000" pitchFamily="2" charset="2"/>
              </a:rPr>
              <a:t>Antenna Gain?</a:t>
            </a:r>
            <a:endParaRPr kumimoji="0" lang="en-GB" sz="1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Gadugi" panose="020B0502040204020203" pitchFamily="34" charset="0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90E26F-FD0C-454E-844E-0986434DB2C7}"/>
              </a:ext>
            </a:extLst>
          </p:cNvPr>
          <p:cNvSpPr txBox="1"/>
          <p:nvPr/>
        </p:nvSpPr>
        <p:spPr>
          <a:xfrm>
            <a:off x="5743855" y="3604914"/>
            <a:ext cx="2402662" cy="307777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Gadugi" panose="020B0502040204020203" pitchFamily="34" charset="0"/>
                <a:cs typeface="+mn-cs"/>
                <a:sym typeface="Wingdings" panose="05000000000000000000" pitchFamily="2" charset="2"/>
              </a:rPr>
              <a:t>How to reduce size?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8A5C9C0B-75AA-4DFC-B489-C16ECD4F6611}"/>
              </a:ext>
            </a:extLst>
          </p:cNvPr>
          <p:cNvSpPr/>
          <p:nvPr/>
        </p:nvSpPr>
        <p:spPr>
          <a:xfrm>
            <a:off x="5498627" y="2959584"/>
            <a:ext cx="212186" cy="942064"/>
          </a:xfrm>
          <a:prstGeom prst="leftBrac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0ADC0F4-32BA-46C5-AA31-06E246ED8519}"/>
              </a:ext>
            </a:extLst>
          </p:cNvPr>
          <p:cNvCxnSpPr>
            <a:stCxn id="15" idx="3"/>
            <a:endCxn id="12" idx="1"/>
          </p:cNvCxnSpPr>
          <p:nvPr/>
        </p:nvCxnSpPr>
        <p:spPr>
          <a:xfrm>
            <a:off x="5122417" y="3429000"/>
            <a:ext cx="376210" cy="1616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966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1E85A3-2890-471E-BCC9-EED2BDD19C0D}"/>
              </a:ext>
            </a:extLst>
          </p:cNvPr>
          <p:cNvSpPr txBox="1"/>
          <p:nvPr/>
        </p:nvSpPr>
        <p:spPr>
          <a:xfrm>
            <a:off x="381837" y="1205802"/>
            <a:ext cx="5325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latin typeface="Garamond" panose="02020404030301010803" pitchFamily="18" charset="0"/>
              </a:rPr>
              <a:t>Current</a:t>
            </a:r>
            <a:r>
              <a:rPr lang="es-ES" sz="2400" dirty="0">
                <a:latin typeface="Garamond" panose="02020404030301010803" pitchFamily="18" charset="0"/>
              </a:rPr>
              <a:t> </a:t>
            </a:r>
            <a:r>
              <a:rPr lang="es-ES" sz="2400" dirty="0" err="1">
                <a:latin typeface="Garamond" panose="02020404030301010803" pitchFamily="18" charset="0"/>
              </a:rPr>
              <a:t>work</a:t>
            </a:r>
            <a:r>
              <a:rPr lang="es-ES" sz="2400" dirty="0">
                <a:latin typeface="Garamond" panose="02020404030301010803" pitchFamily="18" charset="0"/>
              </a:rPr>
              <a:t>	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F36584-1D58-4D34-BB69-26C13023F77C}"/>
              </a:ext>
            </a:extLst>
          </p:cNvPr>
          <p:cNvSpPr txBox="1"/>
          <p:nvPr/>
        </p:nvSpPr>
        <p:spPr>
          <a:xfrm>
            <a:off x="3563647" y="1985294"/>
            <a:ext cx="2016705" cy="369332"/>
          </a:xfrm>
          <a:prstGeom prst="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kern="0" dirty="0" err="1">
                <a:solidFill>
                  <a:prstClr val="black"/>
                </a:solidFill>
                <a:latin typeface="Garamond" panose="02020404030301010803" pitchFamily="18" charset="0"/>
              </a:rPr>
              <a:t>My</a:t>
            </a:r>
            <a:r>
              <a:rPr lang="es-ES" sz="1800" kern="0" dirty="0">
                <a:solidFill>
                  <a:prstClr val="black"/>
                </a:solidFill>
                <a:latin typeface="Garamond" panose="02020404030301010803" pitchFamily="18" charset="0"/>
              </a:rPr>
              <a:t> Plan</a:t>
            </a:r>
            <a:endParaRPr kumimoji="0" lang="es-E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0F1B51-2628-4E3C-9BE2-E215CBE05084}"/>
              </a:ext>
            </a:extLst>
          </p:cNvPr>
          <p:cNvSpPr/>
          <p:nvPr/>
        </p:nvSpPr>
        <p:spPr>
          <a:xfrm>
            <a:off x="683678" y="2672453"/>
            <a:ext cx="3346882" cy="985147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 err="1">
                <a:solidFill>
                  <a:schemeClr val="tx1"/>
                </a:solidFill>
                <a:latin typeface="Garamond" panose="02020404030301010803" pitchFamily="18" charset="0"/>
              </a:rPr>
              <a:t>Circuit</a:t>
            </a:r>
            <a:endParaRPr lang="es-ES" sz="48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895C2B-394F-469E-9B8D-BCD6BF3D0E02}"/>
              </a:ext>
            </a:extLst>
          </p:cNvPr>
          <p:cNvSpPr/>
          <p:nvPr/>
        </p:nvSpPr>
        <p:spPr>
          <a:xfrm>
            <a:off x="5203794" y="2672453"/>
            <a:ext cx="3346882" cy="98514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 err="1">
                <a:solidFill>
                  <a:schemeClr val="tx1"/>
                </a:solidFill>
                <a:latin typeface="Garamond" panose="02020404030301010803" pitchFamily="18" charset="0"/>
              </a:rPr>
              <a:t>Antenna</a:t>
            </a:r>
            <a:endParaRPr lang="es-ES" sz="48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A05D2D-2932-4046-AB57-1C41CA82851D}"/>
              </a:ext>
            </a:extLst>
          </p:cNvPr>
          <p:cNvSpPr txBox="1"/>
          <p:nvPr/>
        </p:nvSpPr>
        <p:spPr>
          <a:xfrm>
            <a:off x="594901" y="4097046"/>
            <a:ext cx="352443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circuit</a:t>
            </a:r>
            <a:r>
              <a:rPr lang="es-ES" dirty="0"/>
              <a:t> </a:t>
            </a:r>
            <a:r>
              <a:rPr lang="es-ES" dirty="0" err="1"/>
              <a:t>working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13.56 MHz?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amplitude</a:t>
            </a:r>
            <a:r>
              <a:rPr lang="es-ES" dirty="0"/>
              <a:t> do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need</a:t>
            </a:r>
            <a:r>
              <a:rPr lang="es-E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Can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order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soldering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circuit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0204 </a:t>
            </a:r>
            <a:r>
              <a:rPr lang="es-ES" dirty="0" err="1"/>
              <a:t>even</a:t>
            </a:r>
            <a:r>
              <a:rPr lang="es-ES" dirty="0"/>
              <a:t> les </a:t>
            </a:r>
            <a:r>
              <a:rPr lang="es-ES" dirty="0" err="1"/>
              <a:t>sized</a:t>
            </a:r>
            <a:r>
              <a:rPr lang="es-ES" dirty="0"/>
              <a:t> </a:t>
            </a:r>
            <a:r>
              <a:rPr lang="es-ES" dirty="0" err="1"/>
              <a:t>components</a:t>
            </a:r>
            <a:r>
              <a:rPr lang="es-ES" dirty="0"/>
              <a:t>?</a:t>
            </a:r>
          </a:p>
          <a:p>
            <a:endParaRPr lang="es-E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92CC59-4B8A-4075-93DE-48233DB05486}"/>
              </a:ext>
            </a:extLst>
          </p:cNvPr>
          <p:cNvSpPr txBox="1"/>
          <p:nvPr/>
        </p:nvSpPr>
        <p:spPr>
          <a:xfrm>
            <a:off x="5024664" y="4097046"/>
            <a:ext cx="352443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Are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primary</a:t>
            </a:r>
            <a:r>
              <a:rPr lang="es-ES" dirty="0"/>
              <a:t> and </a:t>
            </a:r>
            <a:r>
              <a:rPr lang="es-ES" dirty="0" err="1"/>
              <a:t>secondary</a:t>
            </a:r>
            <a:r>
              <a:rPr lang="es-ES" dirty="0"/>
              <a:t> </a:t>
            </a:r>
            <a:r>
              <a:rPr lang="es-ES" dirty="0" err="1"/>
              <a:t>coil</a:t>
            </a:r>
            <a:r>
              <a:rPr lang="es-ES" dirty="0"/>
              <a:t> </a:t>
            </a:r>
            <a:r>
              <a:rPr lang="es-ES" dirty="0" err="1"/>
              <a:t>working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13.56 MHz?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power</a:t>
            </a:r>
            <a:r>
              <a:rPr lang="es-ES" dirty="0"/>
              <a:t> </a:t>
            </a:r>
            <a:r>
              <a:rPr lang="es-ES" dirty="0" err="1"/>
              <a:t>transmitted</a:t>
            </a:r>
            <a:r>
              <a:rPr lang="es-E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shape</a:t>
            </a:r>
            <a:r>
              <a:rPr lang="es-ES" dirty="0"/>
              <a:t> and antena </a:t>
            </a:r>
            <a:r>
              <a:rPr lang="es-ES" dirty="0" err="1"/>
              <a:t>configuration</a:t>
            </a:r>
            <a:r>
              <a:rPr lang="es-ES" dirty="0"/>
              <a:t> </a:t>
            </a:r>
            <a:r>
              <a:rPr lang="es-ES" dirty="0" err="1"/>
              <a:t>should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choose</a:t>
            </a:r>
            <a:r>
              <a:rPr lang="es-ES" dirty="0"/>
              <a:t>? </a:t>
            </a:r>
          </a:p>
          <a:p>
            <a:endParaRPr lang="es-E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464651F-D29F-4BBE-9791-AC3DEE0D7BE0}"/>
              </a:ext>
            </a:extLst>
          </p:cNvPr>
          <p:cNvCxnSpPr>
            <a:cxnSpLocks/>
          </p:cNvCxnSpPr>
          <p:nvPr/>
        </p:nvCxnSpPr>
        <p:spPr>
          <a:xfrm>
            <a:off x="4571999" y="2702839"/>
            <a:ext cx="0" cy="2898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0F0E3D7-6C8A-4872-A55C-ED4A2DB66271}"/>
              </a:ext>
            </a:extLst>
          </p:cNvPr>
          <p:cNvSpPr txBox="1"/>
          <p:nvPr/>
        </p:nvSpPr>
        <p:spPr>
          <a:xfrm>
            <a:off x="4025439" y="5607810"/>
            <a:ext cx="1093120" cy="369332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ES" sz="1800" dirty="0">
                <a:latin typeface="Garamond" panose="02020404030301010803" pitchFamily="18" charset="0"/>
              </a:rPr>
              <a:t>Next Step</a:t>
            </a:r>
          </a:p>
        </p:txBody>
      </p:sp>
    </p:spTree>
    <p:extLst>
      <p:ext uri="{BB962C8B-B14F-4D97-AF65-F5344CB8AC3E}">
        <p14:creationId xmlns:p14="http://schemas.microsoft.com/office/powerpoint/2010/main" val="20663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1E85A3-2890-471E-BCC9-EED2BDD19C0D}"/>
              </a:ext>
            </a:extLst>
          </p:cNvPr>
          <p:cNvSpPr txBox="1"/>
          <p:nvPr/>
        </p:nvSpPr>
        <p:spPr>
          <a:xfrm>
            <a:off x="3324736" y="5635760"/>
            <a:ext cx="24945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>
                <a:latin typeface="Garamond" panose="02020404030301010803" pitchFamily="18" charset="0"/>
              </a:rPr>
              <a:t>Approximate</a:t>
            </a:r>
            <a:r>
              <a:rPr lang="es-ES" sz="1600" dirty="0">
                <a:latin typeface="Garamond" panose="02020404030301010803" pitchFamily="18" charset="0"/>
              </a:rPr>
              <a:t> final </a:t>
            </a:r>
            <a:r>
              <a:rPr lang="es-ES" sz="1600" dirty="0" err="1">
                <a:latin typeface="Garamond" panose="02020404030301010803" pitchFamily="18" charset="0"/>
              </a:rPr>
              <a:t>circuit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size</a:t>
            </a:r>
            <a:endParaRPr lang="es-ES" sz="1600" dirty="0">
              <a:latin typeface="Garamond" panose="02020404030301010803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34FE7E-1BE4-40A4-B994-505C555FB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49" y="2325951"/>
            <a:ext cx="4166587" cy="31249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9870C2D-1234-4545-B987-6564E0F4B7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7820" y="2325951"/>
            <a:ext cx="4166588" cy="312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669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BE7A14-CF7C-45D9-A39C-530B81ED3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68" y="1957526"/>
            <a:ext cx="4669656" cy="3502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C13D4CC-9068-4D9B-A071-49ADBEFB6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125" y="1957526"/>
            <a:ext cx="4309408" cy="35022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7CF61A-3D47-4026-BBEF-7EE5CF56F24F}"/>
              </a:ext>
            </a:extLst>
          </p:cNvPr>
          <p:cNvSpPr txBox="1"/>
          <p:nvPr/>
        </p:nvSpPr>
        <p:spPr>
          <a:xfrm>
            <a:off x="3324736" y="5635760"/>
            <a:ext cx="24945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>
                <a:latin typeface="Garamond" panose="02020404030301010803" pitchFamily="18" charset="0"/>
              </a:rPr>
              <a:t>Circuit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printed</a:t>
            </a:r>
            <a:r>
              <a:rPr lang="es-ES" sz="1600" dirty="0">
                <a:latin typeface="Garamond" panose="02020404030301010803" pitchFamily="18" charset="0"/>
              </a:rPr>
              <a:t> in </a:t>
            </a:r>
            <a:r>
              <a:rPr lang="es-ES" sz="1600" dirty="0" err="1">
                <a:latin typeface="Garamond" panose="02020404030301010803" pitchFamily="18" charset="0"/>
              </a:rPr>
              <a:t>polyimide</a:t>
            </a:r>
            <a:endParaRPr lang="es-ES" sz="16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419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6700" cy="1325563"/>
          </a:xfrm>
        </p:spPr>
        <p:txBody>
          <a:bodyPr/>
          <a:lstStyle/>
          <a:p>
            <a:r>
              <a:rPr lang="en-GB" dirty="0" err="1">
                <a:latin typeface="Garamond" panose="02020404030301010803" pitchFamily="18" charset="0"/>
              </a:rPr>
              <a:t>Bioimplantable</a:t>
            </a:r>
            <a:r>
              <a:rPr lang="en-GB" dirty="0">
                <a:latin typeface="Garamond" panose="02020404030301010803" pitchFamily="18" charset="0"/>
              </a:rPr>
              <a:t> Device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976026-AF73-42DB-AB14-03C960D9F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 flipH="1">
            <a:off x="2531415" y="699711"/>
            <a:ext cx="4171425" cy="5561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3C9AA1-42FE-4DD3-ABF7-21184B991D28}"/>
              </a:ext>
            </a:extLst>
          </p:cNvPr>
          <p:cNvSpPr txBox="1"/>
          <p:nvPr/>
        </p:nvSpPr>
        <p:spPr>
          <a:xfrm>
            <a:off x="3324736" y="5733414"/>
            <a:ext cx="24945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>
                <a:latin typeface="Garamond" panose="02020404030301010803" pitchFamily="18" charset="0"/>
              </a:rPr>
              <a:t>Comparison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between</a:t>
            </a:r>
            <a:r>
              <a:rPr lang="es-ES" sz="1600" dirty="0">
                <a:latin typeface="Garamond" panose="02020404030301010803" pitchFamily="18" charset="0"/>
              </a:rPr>
              <a:t> </a:t>
            </a:r>
            <a:r>
              <a:rPr lang="es-ES" sz="1600" dirty="0" err="1">
                <a:latin typeface="Garamond" panose="02020404030301010803" pitchFamily="18" charset="0"/>
              </a:rPr>
              <a:t>boards</a:t>
            </a:r>
            <a:endParaRPr lang="es-ES" sz="16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360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CBBDCFAD-A00F-4327-A29B-83FD7FEB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6700" cy="1325563"/>
          </a:xfrm>
        </p:spPr>
        <p:txBody>
          <a:bodyPr/>
          <a:lstStyle/>
          <a:p>
            <a:r>
              <a:rPr lang="en-GB">
                <a:latin typeface="Garamond" panose="02020404030301010803" pitchFamily="18" charset="0"/>
              </a:rPr>
              <a:t>Bioimplantable Device</a:t>
            </a:r>
            <a:endParaRPr lang="en-GB" dirty="0">
              <a:latin typeface="Garamond" panose="020204040303010108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D2364A-B693-491D-A151-B428492011CB}"/>
              </a:ext>
            </a:extLst>
          </p:cNvPr>
          <p:cNvSpPr txBox="1"/>
          <p:nvPr/>
        </p:nvSpPr>
        <p:spPr>
          <a:xfrm>
            <a:off x="3817305" y="1918456"/>
            <a:ext cx="15093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Final </a:t>
            </a:r>
            <a:r>
              <a:rPr lang="es-ES" dirty="0" err="1"/>
              <a:t>Circuit</a:t>
            </a:r>
            <a:r>
              <a:rPr lang="es-ES" dirty="0"/>
              <a:t> </a:t>
            </a:r>
            <a:r>
              <a:rPr lang="es-ES" dirty="0" err="1"/>
              <a:t>design</a:t>
            </a: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796CA2-ECC4-4A7F-ACA2-2F4CA5026B17}"/>
              </a:ext>
            </a:extLst>
          </p:cNvPr>
          <p:cNvSpPr txBox="1"/>
          <p:nvPr/>
        </p:nvSpPr>
        <p:spPr>
          <a:xfrm>
            <a:off x="1100831" y="4296792"/>
            <a:ext cx="1288686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Improvements</a:t>
            </a:r>
            <a:r>
              <a:rPr lang="es-ES" dirty="0"/>
              <a:t>?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0DAA30-E499-41C6-A52C-FC54EF8C0D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t="15162" b="19389"/>
          <a:stretch/>
        </p:blipFill>
        <p:spPr>
          <a:xfrm>
            <a:off x="666411" y="2352582"/>
            <a:ext cx="7811177" cy="185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047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1626</TotalTime>
  <Words>205</Words>
  <Application>Microsoft Office PowerPoint</Application>
  <PresentationFormat>On-screen Show (4:3)</PresentationFormat>
  <Paragraphs>51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Avenir Book</vt:lpstr>
      <vt:lpstr>Avenir Heavy</vt:lpstr>
      <vt:lpstr>MS PGothic</vt:lpstr>
      <vt:lpstr>Arial</vt:lpstr>
      <vt:lpstr>Calibri</vt:lpstr>
      <vt:lpstr>Calibri Light</vt:lpstr>
      <vt:lpstr>Gadugi</vt:lpstr>
      <vt:lpstr>Garamond</vt:lpstr>
      <vt:lpstr>Wingdings</vt:lpstr>
      <vt:lpstr>Office Theme</vt:lpstr>
      <vt:lpstr>PowerPoint Presentation</vt:lpstr>
      <vt:lpstr>Bioimplantable Device</vt:lpstr>
      <vt:lpstr>Bioimplantable Device</vt:lpstr>
      <vt:lpstr>Bioimplantable Device</vt:lpstr>
      <vt:lpstr>Bioimplantable Device</vt:lpstr>
      <vt:lpstr>Bioimplantable Device</vt:lpstr>
      <vt:lpstr>Bioimplantable Device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Sophia Andersson</dc:creator>
  <cp:lastModifiedBy>gabriel galeote</cp:lastModifiedBy>
  <cp:revision>379</cp:revision>
  <dcterms:created xsi:type="dcterms:W3CDTF">2017-05-08T08:21:30Z</dcterms:created>
  <dcterms:modified xsi:type="dcterms:W3CDTF">2019-05-14T22:22:01Z</dcterms:modified>
</cp:coreProperties>
</file>

<file path=docProps/thumbnail.jpeg>
</file>